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rels" ContentType="application/vnd.openxmlformats-package.relationships+xml"/>
  <Default Extension="xml" ContentType="application/xml"/>
  <Default Extension="fntdata" ContentType="application/x-fontdata"/>
  <Default Extension="wdp" ContentType="image/vnd.ms-photo"/>
  <Default Extension="vml" ContentType="application/vnd.openxmlformats-officedocument.vmlDrawing"/>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64" r:id="rId1"/>
  </p:sldMasterIdLst>
  <p:notesMasterIdLst>
    <p:notesMasterId r:id="rId5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86" r:id="rId15"/>
    <p:sldId id="298" r:id="rId16"/>
    <p:sldId id="269" r:id="rId17"/>
    <p:sldId id="270" r:id="rId18"/>
    <p:sldId id="271" r:id="rId19"/>
    <p:sldId id="272" r:id="rId20"/>
    <p:sldId id="273" r:id="rId21"/>
    <p:sldId id="274" r:id="rId22"/>
    <p:sldId id="275" r:id="rId23"/>
    <p:sldId id="276" r:id="rId24"/>
    <p:sldId id="290" r:id="rId25"/>
    <p:sldId id="278" r:id="rId26"/>
    <p:sldId id="289" r:id="rId27"/>
    <p:sldId id="292" r:id="rId28"/>
    <p:sldId id="293" r:id="rId29"/>
    <p:sldId id="294" r:id="rId30"/>
    <p:sldId id="295" r:id="rId31"/>
    <p:sldId id="296" r:id="rId32"/>
    <p:sldId id="291" r:id="rId33"/>
    <p:sldId id="279" r:id="rId34"/>
    <p:sldId id="288" r:id="rId35"/>
    <p:sldId id="297" r:id="rId36"/>
    <p:sldId id="299" r:id="rId37"/>
    <p:sldId id="277" r:id="rId38"/>
    <p:sldId id="301" r:id="rId39"/>
    <p:sldId id="300" r:id="rId40"/>
    <p:sldId id="303" r:id="rId41"/>
    <p:sldId id="304" r:id="rId42"/>
    <p:sldId id="305" r:id="rId43"/>
    <p:sldId id="306" r:id="rId44"/>
    <p:sldId id="307" r:id="rId45"/>
    <p:sldId id="308" r:id="rId46"/>
    <p:sldId id="309" r:id="rId47"/>
    <p:sldId id="310" r:id="rId48"/>
    <p:sldId id="311" r:id="rId49"/>
    <p:sldId id="312" r:id="rId50"/>
    <p:sldId id="284" r:id="rId51"/>
    <p:sldId id="285" r:id="rId52"/>
    <p:sldId id="287" r:id="rId53"/>
  </p:sldIdLst>
  <p:sldSz cx="9144000" cy="6858000" type="screen4x3"/>
  <p:notesSz cx="7315200" cy="9601200"/>
  <p:embeddedFontLst>
    <p:embeddedFont>
      <p:font typeface="Book Antiqua" panose="02040602050305030304" pitchFamily="18" charset="0"/>
      <p:regular r:id="rId55"/>
      <p:bold r:id="rId56"/>
      <p:italic r:id="rId57"/>
      <p:boldItalic r:id="rId58"/>
    </p:embeddedFont>
    <p:embeddedFont>
      <p:font typeface="Rockwell" panose="02060603020205020403" pitchFamily="18" charset="0"/>
      <p:regular r:id="rId59"/>
      <p:bold r:id="rId60"/>
      <p:italic r:id="rId61"/>
      <p:boldItalic r:id="rId6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533" autoAdjust="0"/>
  </p:normalViewPr>
  <p:slideViewPr>
    <p:cSldViewPr snapToGrid="0">
      <p:cViewPr varScale="1">
        <p:scale>
          <a:sx n="72" d="100"/>
          <a:sy n="72" d="100"/>
        </p:scale>
        <p:origin x="1326"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font" Target="fonts/font1.fntdata"/><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font" Target="fonts/font4.fntdata"/><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font" Target="fonts/font7.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2.fntdata"/><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5.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62"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3.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6.fntdata"/><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29.wmf"/><Relationship Id="rId1" Type="http://schemas.openxmlformats.org/officeDocument/2006/relationships/image" Target="../media/image28.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1790700" y="79375"/>
            <a:ext cx="3678238" cy="2757488"/>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4" name="Shape 4"/>
          <p:cNvSpPr txBox="1">
            <a:spLocks noGrp="1"/>
          </p:cNvSpPr>
          <p:nvPr>
            <p:ph type="body" idx="1"/>
          </p:nvPr>
        </p:nvSpPr>
        <p:spPr>
          <a:xfrm>
            <a:off x="398463" y="2995613"/>
            <a:ext cx="6618287" cy="6383337"/>
          </a:xfrm>
          <a:prstGeom prst="rect">
            <a:avLst/>
          </a:prstGeom>
          <a:noFill/>
          <a:ln>
            <a:noFill/>
          </a:ln>
        </p:spPr>
        <p:txBody>
          <a:bodyPr spcFirstLastPara="1" wrap="square" lIns="91425" tIns="91425" rIns="91425" bIns="91425" anchor="t" anchorCtr="0"/>
          <a:lstStyle>
            <a:lvl1pPr marL="457200" marR="0" lvl="0" indent="-228600" algn="l" rtl="0">
              <a:spcBef>
                <a:spcPts val="360"/>
              </a:spcBef>
              <a:spcAft>
                <a:spcPts val="0"/>
              </a:spcAft>
              <a:buSzPts val="1400"/>
              <a:buNone/>
              <a:defRPr sz="1200" b="0" i="0" u="none" strike="noStrike" cap="none">
                <a:solidFill>
                  <a:schemeClr val="dk1"/>
                </a:solidFill>
                <a:latin typeface="Times New Roman"/>
                <a:ea typeface="Times New Roman"/>
                <a:cs typeface="Times New Roman"/>
                <a:sym typeface="Times New Roman"/>
              </a:defRPr>
            </a:lvl1pPr>
            <a:lvl2pPr marL="914400" marR="0" lvl="1" indent="-228600" algn="l" rtl="0">
              <a:spcBef>
                <a:spcPts val="360"/>
              </a:spcBef>
              <a:spcAft>
                <a:spcPts val="0"/>
              </a:spcAft>
              <a:buSzPts val="1400"/>
              <a:buNone/>
              <a:defRPr sz="1200" b="0" i="0" u="none" strike="noStrike" cap="none">
                <a:solidFill>
                  <a:schemeClr val="dk1"/>
                </a:solidFill>
                <a:latin typeface="Times New Roman"/>
                <a:ea typeface="Times New Roman"/>
                <a:cs typeface="Times New Roman"/>
                <a:sym typeface="Times New Roman"/>
              </a:defRPr>
            </a:lvl2pPr>
            <a:lvl3pPr marL="1371600" marR="0" lvl="2" indent="-228600" algn="l" rtl="0">
              <a:spcBef>
                <a:spcPts val="360"/>
              </a:spcBef>
              <a:spcAft>
                <a:spcPts val="0"/>
              </a:spcAft>
              <a:buSzPts val="1400"/>
              <a:buNone/>
              <a:defRPr sz="1200" b="0" i="0" u="none" strike="noStrike" cap="none">
                <a:solidFill>
                  <a:schemeClr val="dk1"/>
                </a:solidFill>
                <a:latin typeface="Times New Roman"/>
                <a:ea typeface="Times New Roman"/>
                <a:cs typeface="Times New Roman"/>
                <a:sym typeface="Times New Roman"/>
              </a:defRPr>
            </a:lvl3pPr>
            <a:lvl4pPr marL="1828800" marR="0" lvl="3" indent="-228600" algn="l" rtl="0">
              <a:spcBef>
                <a:spcPts val="360"/>
              </a:spcBef>
              <a:spcAft>
                <a:spcPts val="0"/>
              </a:spcAft>
              <a:buSzPts val="1400"/>
              <a:buNone/>
              <a:defRPr sz="1200" b="0" i="0" u="none" strike="noStrike" cap="none">
                <a:solidFill>
                  <a:schemeClr val="dk1"/>
                </a:solidFill>
                <a:latin typeface="Times New Roman"/>
                <a:ea typeface="Times New Roman"/>
                <a:cs typeface="Times New Roman"/>
                <a:sym typeface="Times New Roman"/>
              </a:defRPr>
            </a:lvl4pPr>
            <a:lvl5pPr marL="2286000" marR="0" lvl="4" indent="-228600" algn="l" rtl="0">
              <a:spcBef>
                <a:spcPts val="360"/>
              </a:spcBef>
              <a:spcAft>
                <a:spcPts val="0"/>
              </a:spcAft>
              <a:buSzPts val="1400"/>
              <a:buNone/>
              <a:defRPr sz="1200" b="0" i="0" u="none" strike="noStrike" cap="none">
                <a:solidFill>
                  <a:schemeClr val="dk1"/>
                </a:solidFill>
                <a:latin typeface="Times New Roman"/>
                <a:ea typeface="Times New Roman"/>
                <a:cs typeface="Times New Roman"/>
                <a:sym typeface="Times New Roman"/>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2234969091"/>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Shape 110"/>
          <p:cNvSpPr>
            <a:spLocks noGrp="1" noRot="1" noChangeAspect="1"/>
          </p:cNvSpPr>
          <p:nvPr>
            <p:ph type="sldImg" idx="2"/>
          </p:nvPr>
        </p:nvSpPr>
        <p:spPr>
          <a:xfrm>
            <a:off x="1790700" y="79375"/>
            <a:ext cx="3678238" cy="2757488"/>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11" name="Shape 111"/>
          <p:cNvSpPr txBox="1">
            <a:spLocks noGrp="1"/>
          </p:cNvSpPr>
          <p:nvPr>
            <p:ph type="body" idx="1"/>
          </p:nvPr>
        </p:nvSpPr>
        <p:spPr>
          <a:xfrm>
            <a:off x="398463" y="2995613"/>
            <a:ext cx="6618287" cy="6383337"/>
          </a:xfrm>
          <a:prstGeom prst="rect">
            <a:avLst/>
          </a:prstGeom>
          <a:noFill/>
          <a:ln>
            <a:noFill/>
          </a:ln>
        </p:spPr>
        <p:txBody>
          <a:bodyPr spcFirstLastPara="1" wrap="square" lIns="96450" tIns="48225" rIns="96450" bIns="48225" anchor="t" anchorCtr="0">
            <a:noAutofit/>
          </a:bodyPr>
          <a:lstStyle/>
          <a:p>
            <a:pPr marL="0" marR="0" lvl="0" indent="0" algn="l" rtl="0">
              <a:spcBef>
                <a:spcPts val="0"/>
              </a:spcBef>
              <a:spcAft>
                <a:spcPts val="0"/>
              </a:spcAft>
              <a:buNone/>
            </a:pPr>
            <a:endParaRPr sz="1200" b="0" i="0" u="none" strike="noStrike" cap="none">
              <a:solidFill>
                <a:schemeClr val="dk1"/>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39116506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Shape 175"/>
          <p:cNvSpPr>
            <a:spLocks noGrp="1" noRot="1" noChangeAspect="1"/>
          </p:cNvSpPr>
          <p:nvPr>
            <p:ph type="sldImg" idx="2"/>
          </p:nvPr>
        </p:nvSpPr>
        <p:spPr>
          <a:xfrm>
            <a:off x="1790700" y="79375"/>
            <a:ext cx="3678238" cy="2757488"/>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6" name="Shape 176"/>
          <p:cNvSpPr txBox="1">
            <a:spLocks noGrp="1"/>
          </p:cNvSpPr>
          <p:nvPr>
            <p:ph type="body" idx="1"/>
          </p:nvPr>
        </p:nvSpPr>
        <p:spPr>
          <a:xfrm>
            <a:off x="398463" y="2995613"/>
            <a:ext cx="6618300" cy="6383400"/>
          </a:xfrm>
          <a:prstGeom prst="rect">
            <a:avLst/>
          </a:prstGeom>
        </p:spPr>
        <p:txBody>
          <a:bodyPr spcFirstLastPara="1" wrap="square" lIns="91425" tIns="91425" rIns="91425" bIns="91425" anchor="t" anchorCtr="0">
            <a:noAutofit/>
          </a:bodyPr>
          <a:lstStyle/>
          <a:p>
            <a:pPr marL="0" lvl="0" indent="0">
              <a:spcBef>
                <a:spcPts val="360"/>
              </a:spcBef>
              <a:spcAft>
                <a:spcPts val="0"/>
              </a:spcAft>
              <a:buNone/>
            </a:pPr>
            <a:endParaRPr/>
          </a:p>
        </p:txBody>
      </p:sp>
    </p:spTree>
    <p:extLst>
      <p:ext uri="{BB962C8B-B14F-4D97-AF65-F5344CB8AC3E}">
        <p14:creationId xmlns:p14="http://schemas.microsoft.com/office/powerpoint/2010/main" val="11203850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Shape 183"/>
          <p:cNvSpPr>
            <a:spLocks noGrp="1" noRot="1" noChangeAspect="1"/>
          </p:cNvSpPr>
          <p:nvPr>
            <p:ph type="sldImg" idx="2"/>
          </p:nvPr>
        </p:nvSpPr>
        <p:spPr>
          <a:xfrm>
            <a:off x="1790700" y="79375"/>
            <a:ext cx="3678238" cy="2757488"/>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4" name="Shape 184"/>
          <p:cNvSpPr txBox="1">
            <a:spLocks noGrp="1"/>
          </p:cNvSpPr>
          <p:nvPr>
            <p:ph type="body" idx="1"/>
          </p:nvPr>
        </p:nvSpPr>
        <p:spPr>
          <a:xfrm>
            <a:off x="398463" y="2995613"/>
            <a:ext cx="6618300" cy="6383400"/>
          </a:xfrm>
          <a:prstGeom prst="rect">
            <a:avLst/>
          </a:prstGeom>
        </p:spPr>
        <p:txBody>
          <a:bodyPr spcFirstLastPara="1" wrap="square" lIns="91425" tIns="91425" rIns="91425" bIns="91425" anchor="t" anchorCtr="0">
            <a:noAutofit/>
          </a:bodyPr>
          <a:lstStyle/>
          <a:p>
            <a:pPr marL="0" lvl="0" indent="0">
              <a:spcBef>
                <a:spcPts val="360"/>
              </a:spcBef>
              <a:spcAft>
                <a:spcPts val="0"/>
              </a:spcAft>
              <a:buNone/>
            </a:pPr>
            <a:endParaRPr/>
          </a:p>
        </p:txBody>
      </p:sp>
    </p:spTree>
    <p:extLst>
      <p:ext uri="{BB962C8B-B14F-4D97-AF65-F5344CB8AC3E}">
        <p14:creationId xmlns:p14="http://schemas.microsoft.com/office/powerpoint/2010/main" val="5065289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Shape 190"/>
          <p:cNvSpPr>
            <a:spLocks noGrp="1" noRot="1" noChangeAspect="1"/>
          </p:cNvSpPr>
          <p:nvPr>
            <p:ph type="sldImg" idx="2"/>
          </p:nvPr>
        </p:nvSpPr>
        <p:spPr>
          <a:xfrm>
            <a:off x="1790700" y="79375"/>
            <a:ext cx="3678238" cy="2757488"/>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1" name="Shape 191"/>
          <p:cNvSpPr txBox="1">
            <a:spLocks noGrp="1"/>
          </p:cNvSpPr>
          <p:nvPr>
            <p:ph type="body" idx="1"/>
          </p:nvPr>
        </p:nvSpPr>
        <p:spPr>
          <a:xfrm>
            <a:off x="398463" y="2995613"/>
            <a:ext cx="6618300" cy="6383400"/>
          </a:xfrm>
          <a:prstGeom prst="rect">
            <a:avLst/>
          </a:prstGeom>
        </p:spPr>
        <p:txBody>
          <a:bodyPr spcFirstLastPara="1" wrap="square" lIns="91425" tIns="91425" rIns="91425" bIns="91425" anchor="t" anchorCtr="0">
            <a:noAutofit/>
          </a:bodyPr>
          <a:lstStyle/>
          <a:p>
            <a:pPr marL="0" lvl="0" indent="0">
              <a:spcBef>
                <a:spcPts val="360"/>
              </a:spcBef>
              <a:spcAft>
                <a:spcPts val="0"/>
              </a:spcAft>
              <a:buNone/>
            </a:pPr>
            <a:endParaRPr/>
          </a:p>
        </p:txBody>
      </p:sp>
    </p:spTree>
    <p:extLst>
      <p:ext uri="{BB962C8B-B14F-4D97-AF65-F5344CB8AC3E}">
        <p14:creationId xmlns:p14="http://schemas.microsoft.com/office/powerpoint/2010/main" val="25161541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Shape 197"/>
          <p:cNvSpPr>
            <a:spLocks noGrp="1" noRot="1" noChangeAspect="1"/>
          </p:cNvSpPr>
          <p:nvPr>
            <p:ph type="sldImg" idx="2"/>
          </p:nvPr>
        </p:nvSpPr>
        <p:spPr>
          <a:xfrm>
            <a:off x="1790700" y="79375"/>
            <a:ext cx="3678238" cy="2757488"/>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8" name="Shape 198"/>
          <p:cNvSpPr txBox="1">
            <a:spLocks noGrp="1"/>
          </p:cNvSpPr>
          <p:nvPr>
            <p:ph type="body" idx="1"/>
          </p:nvPr>
        </p:nvSpPr>
        <p:spPr>
          <a:xfrm>
            <a:off x="398463" y="2995613"/>
            <a:ext cx="6618300" cy="6383400"/>
          </a:xfrm>
          <a:prstGeom prst="rect">
            <a:avLst/>
          </a:prstGeom>
        </p:spPr>
        <p:txBody>
          <a:bodyPr spcFirstLastPara="1" wrap="square" lIns="91425" tIns="91425" rIns="91425" bIns="91425" anchor="t" anchorCtr="0">
            <a:noAutofit/>
          </a:bodyPr>
          <a:lstStyle/>
          <a:p>
            <a:pPr marL="0" lvl="0" indent="0">
              <a:spcBef>
                <a:spcPts val="360"/>
              </a:spcBef>
              <a:spcAft>
                <a:spcPts val="0"/>
              </a:spcAft>
              <a:buNone/>
            </a:pPr>
            <a:endParaRPr/>
          </a:p>
        </p:txBody>
      </p:sp>
    </p:spTree>
    <p:extLst>
      <p:ext uri="{BB962C8B-B14F-4D97-AF65-F5344CB8AC3E}">
        <p14:creationId xmlns:p14="http://schemas.microsoft.com/office/powerpoint/2010/main" val="21818787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Shape 204"/>
          <p:cNvSpPr>
            <a:spLocks noGrp="1" noRot="1" noChangeAspect="1"/>
          </p:cNvSpPr>
          <p:nvPr>
            <p:ph type="sldImg" idx="2"/>
          </p:nvPr>
        </p:nvSpPr>
        <p:spPr>
          <a:xfrm>
            <a:off x="1790700" y="79375"/>
            <a:ext cx="3678238" cy="2757488"/>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5" name="Shape 205"/>
          <p:cNvSpPr txBox="1">
            <a:spLocks noGrp="1"/>
          </p:cNvSpPr>
          <p:nvPr>
            <p:ph type="body" idx="1"/>
          </p:nvPr>
        </p:nvSpPr>
        <p:spPr>
          <a:xfrm>
            <a:off x="398463" y="2995613"/>
            <a:ext cx="6618300" cy="6383400"/>
          </a:xfrm>
          <a:prstGeom prst="rect">
            <a:avLst/>
          </a:prstGeom>
        </p:spPr>
        <p:txBody>
          <a:bodyPr spcFirstLastPara="1" wrap="square" lIns="91425" tIns="91425" rIns="91425" bIns="91425" anchor="t" anchorCtr="0">
            <a:noAutofit/>
          </a:bodyPr>
          <a:lstStyle/>
          <a:p>
            <a:pPr marL="0" lvl="0" indent="0">
              <a:spcBef>
                <a:spcPts val="360"/>
              </a:spcBef>
              <a:spcAft>
                <a:spcPts val="0"/>
              </a:spcAft>
              <a:buNone/>
            </a:pPr>
            <a:endParaRPr/>
          </a:p>
        </p:txBody>
      </p:sp>
    </p:spTree>
    <p:extLst>
      <p:ext uri="{BB962C8B-B14F-4D97-AF65-F5344CB8AC3E}">
        <p14:creationId xmlns:p14="http://schemas.microsoft.com/office/powerpoint/2010/main" val="21165641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Shape 212"/>
          <p:cNvSpPr>
            <a:spLocks noGrp="1" noRot="1" noChangeAspect="1"/>
          </p:cNvSpPr>
          <p:nvPr>
            <p:ph type="sldImg" idx="2"/>
          </p:nvPr>
        </p:nvSpPr>
        <p:spPr>
          <a:xfrm>
            <a:off x="1790700" y="79375"/>
            <a:ext cx="3678238" cy="2757488"/>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3" name="Shape 213"/>
          <p:cNvSpPr txBox="1">
            <a:spLocks noGrp="1"/>
          </p:cNvSpPr>
          <p:nvPr>
            <p:ph type="body" idx="1"/>
          </p:nvPr>
        </p:nvSpPr>
        <p:spPr>
          <a:xfrm>
            <a:off x="398463" y="2995613"/>
            <a:ext cx="6618300" cy="6383400"/>
          </a:xfrm>
          <a:prstGeom prst="rect">
            <a:avLst/>
          </a:prstGeom>
        </p:spPr>
        <p:txBody>
          <a:bodyPr spcFirstLastPara="1" wrap="square" lIns="91425" tIns="91425" rIns="91425" bIns="91425" anchor="t" anchorCtr="0">
            <a:noAutofit/>
          </a:bodyPr>
          <a:lstStyle/>
          <a:p>
            <a:pPr marL="0" lvl="0" indent="0">
              <a:spcBef>
                <a:spcPts val="360"/>
              </a:spcBef>
              <a:spcAft>
                <a:spcPts val="0"/>
              </a:spcAft>
              <a:buNone/>
            </a:pPr>
            <a:endParaRPr/>
          </a:p>
        </p:txBody>
      </p:sp>
    </p:spTree>
    <p:extLst>
      <p:ext uri="{BB962C8B-B14F-4D97-AF65-F5344CB8AC3E}">
        <p14:creationId xmlns:p14="http://schemas.microsoft.com/office/powerpoint/2010/main" val="41731309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Shape 218"/>
          <p:cNvSpPr>
            <a:spLocks noGrp="1" noRot="1" noChangeAspect="1"/>
          </p:cNvSpPr>
          <p:nvPr>
            <p:ph type="sldImg" idx="2"/>
          </p:nvPr>
        </p:nvSpPr>
        <p:spPr>
          <a:xfrm>
            <a:off x="1790700" y="79375"/>
            <a:ext cx="3678238" cy="2757488"/>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9" name="Shape 219"/>
          <p:cNvSpPr txBox="1">
            <a:spLocks noGrp="1"/>
          </p:cNvSpPr>
          <p:nvPr>
            <p:ph type="body" idx="1"/>
          </p:nvPr>
        </p:nvSpPr>
        <p:spPr>
          <a:xfrm>
            <a:off x="398463" y="2995613"/>
            <a:ext cx="6618300" cy="6383400"/>
          </a:xfrm>
          <a:prstGeom prst="rect">
            <a:avLst/>
          </a:prstGeom>
        </p:spPr>
        <p:txBody>
          <a:bodyPr spcFirstLastPara="1" wrap="square" lIns="91425" tIns="91425" rIns="91425" bIns="91425" anchor="t" anchorCtr="0">
            <a:noAutofit/>
          </a:bodyPr>
          <a:lstStyle/>
          <a:p>
            <a:pPr marL="0" lvl="0" indent="0">
              <a:spcBef>
                <a:spcPts val="360"/>
              </a:spcBef>
              <a:spcAft>
                <a:spcPts val="0"/>
              </a:spcAft>
              <a:buNone/>
            </a:pPr>
            <a:endParaRPr/>
          </a:p>
        </p:txBody>
      </p:sp>
    </p:spTree>
    <p:extLst>
      <p:ext uri="{BB962C8B-B14F-4D97-AF65-F5344CB8AC3E}">
        <p14:creationId xmlns:p14="http://schemas.microsoft.com/office/powerpoint/2010/main" val="42887849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Shape 225"/>
          <p:cNvSpPr>
            <a:spLocks noGrp="1" noRot="1" noChangeAspect="1"/>
          </p:cNvSpPr>
          <p:nvPr>
            <p:ph type="sldImg" idx="2"/>
          </p:nvPr>
        </p:nvSpPr>
        <p:spPr>
          <a:xfrm>
            <a:off x="1790700" y="79375"/>
            <a:ext cx="3678238" cy="2757488"/>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6" name="Shape 226"/>
          <p:cNvSpPr txBox="1">
            <a:spLocks noGrp="1"/>
          </p:cNvSpPr>
          <p:nvPr>
            <p:ph type="body" idx="1"/>
          </p:nvPr>
        </p:nvSpPr>
        <p:spPr>
          <a:xfrm>
            <a:off x="398463" y="2995613"/>
            <a:ext cx="6618300" cy="6383400"/>
          </a:xfrm>
          <a:prstGeom prst="rect">
            <a:avLst/>
          </a:prstGeom>
        </p:spPr>
        <p:txBody>
          <a:bodyPr spcFirstLastPara="1" wrap="square" lIns="91425" tIns="91425" rIns="91425" bIns="91425" anchor="t" anchorCtr="0">
            <a:noAutofit/>
          </a:bodyPr>
          <a:lstStyle/>
          <a:p>
            <a:pPr marL="0" lvl="0" indent="0">
              <a:spcBef>
                <a:spcPts val="360"/>
              </a:spcBef>
              <a:spcAft>
                <a:spcPts val="0"/>
              </a:spcAft>
              <a:buNone/>
            </a:pPr>
            <a:endParaRPr/>
          </a:p>
        </p:txBody>
      </p:sp>
    </p:spTree>
    <p:extLst>
      <p:ext uri="{BB962C8B-B14F-4D97-AF65-F5344CB8AC3E}">
        <p14:creationId xmlns:p14="http://schemas.microsoft.com/office/powerpoint/2010/main" val="38523981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Shape 232"/>
          <p:cNvSpPr>
            <a:spLocks noGrp="1" noRot="1" noChangeAspect="1"/>
          </p:cNvSpPr>
          <p:nvPr>
            <p:ph type="sldImg" idx="2"/>
          </p:nvPr>
        </p:nvSpPr>
        <p:spPr>
          <a:xfrm>
            <a:off x="1790700" y="79375"/>
            <a:ext cx="3678238" cy="2757488"/>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3" name="Shape 233"/>
          <p:cNvSpPr txBox="1">
            <a:spLocks noGrp="1"/>
          </p:cNvSpPr>
          <p:nvPr>
            <p:ph type="body" idx="1"/>
          </p:nvPr>
        </p:nvSpPr>
        <p:spPr>
          <a:xfrm>
            <a:off x="398463" y="2995613"/>
            <a:ext cx="6618300" cy="6383400"/>
          </a:xfrm>
          <a:prstGeom prst="rect">
            <a:avLst/>
          </a:prstGeom>
        </p:spPr>
        <p:txBody>
          <a:bodyPr spcFirstLastPara="1" wrap="square" lIns="91425" tIns="91425" rIns="91425" bIns="91425" anchor="t" anchorCtr="0">
            <a:noAutofit/>
          </a:bodyPr>
          <a:lstStyle/>
          <a:p>
            <a:pPr marL="0" lvl="0" indent="0">
              <a:spcBef>
                <a:spcPts val="360"/>
              </a:spcBef>
              <a:spcAft>
                <a:spcPts val="0"/>
              </a:spcAft>
              <a:buNone/>
            </a:pPr>
            <a:endParaRPr/>
          </a:p>
        </p:txBody>
      </p:sp>
    </p:spTree>
    <p:extLst>
      <p:ext uri="{BB962C8B-B14F-4D97-AF65-F5344CB8AC3E}">
        <p14:creationId xmlns:p14="http://schemas.microsoft.com/office/powerpoint/2010/main" val="16619582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Shape 239"/>
          <p:cNvSpPr>
            <a:spLocks noGrp="1" noRot="1" noChangeAspect="1"/>
          </p:cNvSpPr>
          <p:nvPr>
            <p:ph type="sldImg" idx="2"/>
          </p:nvPr>
        </p:nvSpPr>
        <p:spPr>
          <a:xfrm>
            <a:off x="1790700" y="79375"/>
            <a:ext cx="3678238" cy="2757488"/>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0" name="Shape 240"/>
          <p:cNvSpPr txBox="1">
            <a:spLocks noGrp="1"/>
          </p:cNvSpPr>
          <p:nvPr>
            <p:ph type="body" idx="1"/>
          </p:nvPr>
        </p:nvSpPr>
        <p:spPr>
          <a:xfrm>
            <a:off x="398463" y="2995613"/>
            <a:ext cx="6618300" cy="6383400"/>
          </a:xfrm>
          <a:prstGeom prst="rect">
            <a:avLst/>
          </a:prstGeom>
        </p:spPr>
        <p:txBody>
          <a:bodyPr spcFirstLastPara="1" wrap="square" lIns="91425" tIns="91425" rIns="91425" bIns="91425" anchor="t" anchorCtr="0">
            <a:noAutofit/>
          </a:bodyPr>
          <a:lstStyle/>
          <a:p>
            <a:pPr marL="0" lvl="0" indent="0">
              <a:spcBef>
                <a:spcPts val="360"/>
              </a:spcBef>
              <a:spcAft>
                <a:spcPts val="0"/>
              </a:spcAft>
              <a:buNone/>
            </a:pPr>
            <a:endParaRPr/>
          </a:p>
        </p:txBody>
      </p:sp>
    </p:spTree>
    <p:extLst>
      <p:ext uri="{BB962C8B-B14F-4D97-AF65-F5344CB8AC3E}">
        <p14:creationId xmlns:p14="http://schemas.microsoft.com/office/powerpoint/2010/main" val="2972581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Shape 116"/>
          <p:cNvSpPr>
            <a:spLocks noGrp="1" noRot="1" noChangeAspect="1"/>
          </p:cNvSpPr>
          <p:nvPr>
            <p:ph type="sldImg" idx="2"/>
          </p:nvPr>
        </p:nvSpPr>
        <p:spPr>
          <a:xfrm>
            <a:off x="1790700" y="79375"/>
            <a:ext cx="3678238" cy="2757488"/>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7" name="Shape 117"/>
          <p:cNvSpPr txBox="1">
            <a:spLocks noGrp="1"/>
          </p:cNvSpPr>
          <p:nvPr>
            <p:ph type="body" idx="1"/>
          </p:nvPr>
        </p:nvSpPr>
        <p:spPr>
          <a:xfrm>
            <a:off x="398463" y="2995613"/>
            <a:ext cx="6618300" cy="6383400"/>
          </a:xfrm>
          <a:prstGeom prst="rect">
            <a:avLst/>
          </a:prstGeom>
        </p:spPr>
        <p:txBody>
          <a:bodyPr spcFirstLastPara="1" wrap="square" lIns="91425" tIns="91425" rIns="91425" bIns="91425" anchor="t" anchorCtr="0">
            <a:noAutofit/>
          </a:bodyPr>
          <a:lstStyle/>
          <a:p>
            <a:pPr marL="0" lvl="0" indent="0" rtl="0">
              <a:spcBef>
                <a:spcPts val="360"/>
              </a:spcBef>
              <a:spcAft>
                <a:spcPts val="0"/>
              </a:spcAft>
              <a:buNone/>
            </a:pPr>
            <a:endParaRPr/>
          </a:p>
        </p:txBody>
      </p:sp>
    </p:spTree>
    <p:extLst>
      <p:ext uri="{BB962C8B-B14F-4D97-AF65-F5344CB8AC3E}">
        <p14:creationId xmlns:p14="http://schemas.microsoft.com/office/powerpoint/2010/main" val="105931051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Shape 246"/>
          <p:cNvSpPr>
            <a:spLocks noGrp="1" noRot="1" noChangeAspect="1"/>
          </p:cNvSpPr>
          <p:nvPr>
            <p:ph type="sldImg" idx="2"/>
          </p:nvPr>
        </p:nvSpPr>
        <p:spPr>
          <a:xfrm>
            <a:off x="1790700" y="79375"/>
            <a:ext cx="3678238" cy="2757488"/>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7" name="Shape 247"/>
          <p:cNvSpPr txBox="1">
            <a:spLocks noGrp="1"/>
          </p:cNvSpPr>
          <p:nvPr>
            <p:ph type="body" idx="1"/>
          </p:nvPr>
        </p:nvSpPr>
        <p:spPr>
          <a:xfrm>
            <a:off x="398463" y="2995613"/>
            <a:ext cx="6618300" cy="6383400"/>
          </a:xfrm>
          <a:prstGeom prst="rect">
            <a:avLst/>
          </a:prstGeom>
        </p:spPr>
        <p:txBody>
          <a:bodyPr spcFirstLastPara="1" wrap="square" lIns="91425" tIns="91425" rIns="91425" bIns="91425" anchor="t" anchorCtr="0">
            <a:noAutofit/>
          </a:bodyPr>
          <a:lstStyle/>
          <a:p>
            <a:pPr marL="0" lvl="0" indent="0">
              <a:spcBef>
                <a:spcPts val="360"/>
              </a:spcBef>
              <a:spcAft>
                <a:spcPts val="0"/>
              </a:spcAft>
              <a:buNone/>
            </a:pPr>
            <a:endParaRPr/>
          </a:p>
        </p:txBody>
      </p:sp>
    </p:spTree>
    <p:extLst>
      <p:ext uri="{BB962C8B-B14F-4D97-AF65-F5344CB8AC3E}">
        <p14:creationId xmlns:p14="http://schemas.microsoft.com/office/powerpoint/2010/main" val="239348311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Shape 252"/>
          <p:cNvSpPr>
            <a:spLocks noGrp="1" noRot="1" noChangeAspect="1"/>
          </p:cNvSpPr>
          <p:nvPr>
            <p:ph type="sldImg" idx="2"/>
          </p:nvPr>
        </p:nvSpPr>
        <p:spPr>
          <a:xfrm>
            <a:off x="1790700" y="79375"/>
            <a:ext cx="3678238" cy="2757488"/>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3" name="Shape 253"/>
          <p:cNvSpPr txBox="1">
            <a:spLocks noGrp="1"/>
          </p:cNvSpPr>
          <p:nvPr>
            <p:ph type="body" idx="1"/>
          </p:nvPr>
        </p:nvSpPr>
        <p:spPr>
          <a:xfrm>
            <a:off x="398463" y="2995613"/>
            <a:ext cx="6618300" cy="6383400"/>
          </a:xfrm>
          <a:prstGeom prst="rect">
            <a:avLst/>
          </a:prstGeom>
        </p:spPr>
        <p:txBody>
          <a:bodyPr spcFirstLastPara="1" wrap="square" lIns="91425" tIns="91425" rIns="91425" bIns="91425" anchor="t" anchorCtr="0">
            <a:noAutofit/>
          </a:bodyPr>
          <a:lstStyle/>
          <a:p>
            <a:pPr marL="0" lvl="0" indent="0">
              <a:spcBef>
                <a:spcPts val="360"/>
              </a:spcBef>
              <a:spcAft>
                <a:spcPts val="0"/>
              </a:spcAft>
              <a:buNone/>
            </a:pPr>
            <a:endParaRPr/>
          </a:p>
        </p:txBody>
      </p:sp>
    </p:spTree>
    <p:extLst>
      <p:ext uri="{BB962C8B-B14F-4D97-AF65-F5344CB8AC3E}">
        <p14:creationId xmlns:p14="http://schemas.microsoft.com/office/powerpoint/2010/main" val="152734262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Shape 266"/>
          <p:cNvSpPr>
            <a:spLocks noGrp="1" noRot="1" noChangeAspect="1"/>
          </p:cNvSpPr>
          <p:nvPr>
            <p:ph type="sldImg" idx="2"/>
          </p:nvPr>
        </p:nvSpPr>
        <p:spPr>
          <a:xfrm>
            <a:off x="1790700" y="79375"/>
            <a:ext cx="3678238" cy="2757488"/>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7" name="Shape 267"/>
          <p:cNvSpPr txBox="1">
            <a:spLocks noGrp="1"/>
          </p:cNvSpPr>
          <p:nvPr>
            <p:ph type="body" idx="1"/>
          </p:nvPr>
        </p:nvSpPr>
        <p:spPr>
          <a:xfrm>
            <a:off x="398463" y="2995613"/>
            <a:ext cx="6618300" cy="6383400"/>
          </a:xfrm>
          <a:prstGeom prst="rect">
            <a:avLst/>
          </a:prstGeom>
        </p:spPr>
        <p:txBody>
          <a:bodyPr spcFirstLastPara="1" wrap="square" lIns="91425" tIns="91425" rIns="91425" bIns="91425" anchor="t" anchorCtr="0">
            <a:noAutofit/>
          </a:bodyPr>
          <a:lstStyle/>
          <a:p>
            <a:pPr marL="0" lvl="0" indent="0">
              <a:spcBef>
                <a:spcPts val="360"/>
              </a:spcBef>
              <a:spcAft>
                <a:spcPts val="0"/>
              </a:spcAft>
              <a:buNone/>
            </a:pPr>
            <a:endParaRPr/>
          </a:p>
        </p:txBody>
      </p:sp>
    </p:spTree>
    <p:extLst>
      <p:ext uri="{BB962C8B-B14F-4D97-AF65-F5344CB8AC3E}">
        <p14:creationId xmlns:p14="http://schemas.microsoft.com/office/powerpoint/2010/main" val="362963769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Shape 273"/>
          <p:cNvSpPr>
            <a:spLocks noGrp="1" noRot="1" noChangeAspect="1"/>
          </p:cNvSpPr>
          <p:nvPr>
            <p:ph type="sldImg" idx="2"/>
          </p:nvPr>
        </p:nvSpPr>
        <p:spPr>
          <a:xfrm>
            <a:off x="1790700" y="79375"/>
            <a:ext cx="3678238" cy="2757488"/>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4" name="Shape 274"/>
          <p:cNvSpPr txBox="1">
            <a:spLocks noGrp="1"/>
          </p:cNvSpPr>
          <p:nvPr>
            <p:ph type="body" idx="1"/>
          </p:nvPr>
        </p:nvSpPr>
        <p:spPr>
          <a:xfrm>
            <a:off x="398463" y="2995613"/>
            <a:ext cx="6618300" cy="6383400"/>
          </a:xfrm>
          <a:prstGeom prst="rect">
            <a:avLst/>
          </a:prstGeom>
        </p:spPr>
        <p:txBody>
          <a:bodyPr spcFirstLastPara="1" wrap="square" lIns="91425" tIns="91425" rIns="91425" bIns="91425" anchor="t" anchorCtr="0">
            <a:noAutofit/>
          </a:bodyPr>
          <a:lstStyle/>
          <a:p>
            <a:pPr marL="0" lvl="0" indent="0">
              <a:spcBef>
                <a:spcPts val="360"/>
              </a:spcBef>
              <a:spcAft>
                <a:spcPts val="0"/>
              </a:spcAft>
              <a:buNone/>
            </a:pPr>
            <a:endParaRPr/>
          </a:p>
        </p:txBody>
      </p:sp>
    </p:spTree>
    <p:extLst>
      <p:ext uri="{BB962C8B-B14F-4D97-AF65-F5344CB8AC3E}">
        <p14:creationId xmlns:p14="http://schemas.microsoft.com/office/powerpoint/2010/main" val="232508476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Shape 259"/>
          <p:cNvSpPr>
            <a:spLocks noGrp="1" noRot="1" noChangeAspect="1"/>
          </p:cNvSpPr>
          <p:nvPr>
            <p:ph type="sldImg" idx="2"/>
          </p:nvPr>
        </p:nvSpPr>
        <p:spPr>
          <a:xfrm>
            <a:off x="1790700" y="79375"/>
            <a:ext cx="3678238" cy="2757488"/>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0" name="Shape 260"/>
          <p:cNvSpPr txBox="1">
            <a:spLocks noGrp="1"/>
          </p:cNvSpPr>
          <p:nvPr>
            <p:ph type="body" idx="1"/>
          </p:nvPr>
        </p:nvSpPr>
        <p:spPr>
          <a:xfrm>
            <a:off x="398463" y="2995613"/>
            <a:ext cx="6618300" cy="6383400"/>
          </a:xfrm>
          <a:prstGeom prst="rect">
            <a:avLst/>
          </a:prstGeom>
        </p:spPr>
        <p:txBody>
          <a:bodyPr spcFirstLastPara="1" wrap="square" lIns="91425" tIns="91425" rIns="91425" bIns="91425" anchor="t" anchorCtr="0">
            <a:noAutofit/>
          </a:bodyPr>
          <a:lstStyle/>
          <a:p>
            <a:pPr marL="0" lvl="0" indent="0">
              <a:spcBef>
                <a:spcPts val="360"/>
              </a:spcBef>
              <a:spcAft>
                <a:spcPts val="0"/>
              </a:spcAft>
              <a:buNone/>
            </a:pPr>
            <a:endParaRPr/>
          </a:p>
        </p:txBody>
      </p:sp>
    </p:spTree>
    <p:extLst>
      <p:ext uri="{BB962C8B-B14F-4D97-AF65-F5344CB8AC3E}">
        <p14:creationId xmlns:p14="http://schemas.microsoft.com/office/powerpoint/2010/main" val="359651808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Shape 183"/>
          <p:cNvSpPr>
            <a:spLocks noGrp="1" noRot="1" noChangeAspect="1"/>
          </p:cNvSpPr>
          <p:nvPr>
            <p:ph type="sldImg" idx="2"/>
          </p:nvPr>
        </p:nvSpPr>
        <p:spPr>
          <a:xfrm>
            <a:off x="1790700" y="79375"/>
            <a:ext cx="3678238" cy="2757488"/>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4" name="Shape 184"/>
          <p:cNvSpPr txBox="1">
            <a:spLocks noGrp="1"/>
          </p:cNvSpPr>
          <p:nvPr>
            <p:ph type="body" idx="1"/>
          </p:nvPr>
        </p:nvSpPr>
        <p:spPr>
          <a:xfrm>
            <a:off x="398463" y="2995613"/>
            <a:ext cx="6618300" cy="63834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41275906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Shape 232"/>
          <p:cNvSpPr>
            <a:spLocks noGrp="1" noRot="1" noChangeAspect="1"/>
          </p:cNvSpPr>
          <p:nvPr>
            <p:ph type="sldImg" idx="2"/>
          </p:nvPr>
        </p:nvSpPr>
        <p:spPr>
          <a:xfrm>
            <a:off x="1790700" y="79375"/>
            <a:ext cx="3678238" cy="2757488"/>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3" name="Shape 233"/>
          <p:cNvSpPr txBox="1">
            <a:spLocks noGrp="1"/>
          </p:cNvSpPr>
          <p:nvPr>
            <p:ph type="body" idx="1"/>
          </p:nvPr>
        </p:nvSpPr>
        <p:spPr>
          <a:xfrm>
            <a:off x="398463" y="2995613"/>
            <a:ext cx="6618300" cy="63834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51208608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Shape 238"/>
          <p:cNvSpPr>
            <a:spLocks noGrp="1" noRot="1" noChangeAspect="1"/>
          </p:cNvSpPr>
          <p:nvPr>
            <p:ph type="sldImg" idx="2"/>
          </p:nvPr>
        </p:nvSpPr>
        <p:spPr>
          <a:xfrm>
            <a:off x="1790700" y="79375"/>
            <a:ext cx="3678238" cy="2757488"/>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9" name="Shape 239"/>
          <p:cNvSpPr txBox="1">
            <a:spLocks noGrp="1"/>
          </p:cNvSpPr>
          <p:nvPr>
            <p:ph type="body" idx="1"/>
          </p:nvPr>
        </p:nvSpPr>
        <p:spPr>
          <a:xfrm>
            <a:off x="398463" y="2995613"/>
            <a:ext cx="6618300" cy="63834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285208353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Shape 305"/>
          <p:cNvSpPr>
            <a:spLocks noGrp="1" noRot="1" noChangeAspect="1"/>
          </p:cNvSpPr>
          <p:nvPr>
            <p:ph type="sldImg" idx="2"/>
          </p:nvPr>
        </p:nvSpPr>
        <p:spPr>
          <a:xfrm>
            <a:off x="1790700" y="79375"/>
            <a:ext cx="3678238" cy="2757488"/>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6" name="Shape 306"/>
          <p:cNvSpPr txBox="1">
            <a:spLocks noGrp="1"/>
          </p:cNvSpPr>
          <p:nvPr>
            <p:ph type="body" idx="1"/>
          </p:nvPr>
        </p:nvSpPr>
        <p:spPr>
          <a:xfrm>
            <a:off x="398463" y="2995613"/>
            <a:ext cx="6618300" cy="6383400"/>
          </a:xfrm>
          <a:prstGeom prst="rect">
            <a:avLst/>
          </a:prstGeom>
        </p:spPr>
        <p:txBody>
          <a:bodyPr spcFirstLastPara="1" wrap="square" lIns="91425" tIns="91425" rIns="91425" bIns="91425" anchor="t" anchorCtr="0">
            <a:noAutofit/>
          </a:bodyPr>
          <a:lstStyle/>
          <a:p>
            <a:pPr marL="0" lvl="0" indent="0">
              <a:spcBef>
                <a:spcPts val="360"/>
              </a:spcBef>
              <a:spcAft>
                <a:spcPts val="0"/>
              </a:spcAft>
              <a:buNone/>
            </a:pPr>
            <a:endParaRPr/>
          </a:p>
        </p:txBody>
      </p:sp>
    </p:spTree>
    <p:extLst>
      <p:ext uri="{BB962C8B-B14F-4D97-AF65-F5344CB8AC3E}">
        <p14:creationId xmlns:p14="http://schemas.microsoft.com/office/powerpoint/2010/main" val="62448623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Shape 312"/>
          <p:cNvSpPr>
            <a:spLocks noGrp="1" noRot="1" noChangeAspect="1"/>
          </p:cNvSpPr>
          <p:nvPr>
            <p:ph type="sldImg" idx="2"/>
          </p:nvPr>
        </p:nvSpPr>
        <p:spPr>
          <a:xfrm>
            <a:off x="1790700" y="79375"/>
            <a:ext cx="3678238" cy="2757488"/>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3" name="Shape 313"/>
          <p:cNvSpPr txBox="1">
            <a:spLocks noGrp="1"/>
          </p:cNvSpPr>
          <p:nvPr>
            <p:ph type="body" idx="1"/>
          </p:nvPr>
        </p:nvSpPr>
        <p:spPr>
          <a:xfrm>
            <a:off x="398463" y="2995613"/>
            <a:ext cx="6618300" cy="6383400"/>
          </a:xfrm>
          <a:prstGeom prst="rect">
            <a:avLst/>
          </a:prstGeom>
        </p:spPr>
        <p:txBody>
          <a:bodyPr spcFirstLastPara="1" wrap="square" lIns="91425" tIns="91425" rIns="91425" bIns="91425" anchor="t" anchorCtr="0">
            <a:noAutofit/>
          </a:bodyPr>
          <a:lstStyle/>
          <a:p>
            <a:pPr marL="0" lvl="0" indent="0">
              <a:spcBef>
                <a:spcPts val="360"/>
              </a:spcBef>
              <a:spcAft>
                <a:spcPts val="0"/>
              </a:spcAft>
              <a:buNone/>
            </a:pPr>
            <a:endParaRPr/>
          </a:p>
        </p:txBody>
      </p:sp>
    </p:spTree>
    <p:extLst>
      <p:ext uri="{BB962C8B-B14F-4D97-AF65-F5344CB8AC3E}">
        <p14:creationId xmlns:p14="http://schemas.microsoft.com/office/powerpoint/2010/main" val="24849160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Shape 125"/>
          <p:cNvSpPr>
            <a:spLocks noGrp="1" noRot="1" noChangeAspect="1"/>
          </p:cNvSpPr>
          <p:nvPr>
            <p:ph type="sldImg" idx="2"/>
          </p:nvPr>
        </p:nvSpPr>
        <p:spPr>
          <a:xfrm>
            <a:off x="1790700" y="79375"/>
            <a:ext cx="3678238" cy="2757488"/>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6" name="Shape 126"/>
          <p:cNvSpPr txBox="1">
            <a:spLocks noGrp="1"/>
          </p:cNvSpPr>
          <p:nvPr>
            <p:ph type="body" idx="1"/>
          </p:nvPr>
        </p:nvSpPr>
        <p:spPr>
          <a:xfrm>
            <a:off x="398463" y="2995613"/>
            <a:ext cx="6618300" cy="6383400"/>
          </a:xfrm>
          <a:prstGeom prst="rect">
            <a:avLst/>
          </a:prstGeom>
        </p:spPr>
        <p:txBody>
          <a:bodyPr spcFirstLastPara="1" wrap="square" lIns="91425" tIns="91425" rIns="91425" bIns="91425" anchor="t" anchorCtr="0">
            <a:noAutofit/>
          </a:bodyPr>
          <a:lstStyle/>
          <a:p>
            <a:pPr marL="0" lvl="0" indent="0">
              <a:spcBef>
                <a:spcPts val="360"/>
              </a:spcBef>
              <a:spcAft>
                <a:spcPts val="0"/>
              </a:spcAft>
              <a:buNone/>
            </a:pPr>
            <a:endParaRPr/>
          </a:p>
        </p:txBody>
      </p:sp>
    </p:spTree>
    <p:extLst>
      <p:ext uri="{BB962C8B-B14F-4D97-AF65-F5344CB8AC3E}">
        <p14:creationId xmlns:p14="http://schemas.microsoft.com/office/powerpoint/2010/main" val="26744216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Shape 132"/>
          <p:cNvSpPr>
            <a:spLocks noGrp="1" noRot="1" noChangeAspect="1"/>
          </p:cNvSpPr>
          <p:nvPr>
            <p:ph type="sldImg" idx="2"/>
          </p:nvPr>
        </p:nvSpPr>
        <p:spPr>
          <a:xfrm>
            <a:off x="1790700" y="79375"/>
            <a:ext cx="3678238" cy="2757488"/>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3" name="Shape 133"/>
          <p:cNvSpPr txBox="1">
            <a:spLocks noGrp="1"/>
          </p:cNvSpPr>
          <p:nvPr>
            <p:ph type="body" idx="1"/>
          </p:nvPr>
        </p:nvSpPr>
        <p:spPr>
          <a:xfrm>
            <a:off x="398463" y="2995613"/>
            <a:ext cx="6618300" cy="6383400"/>
          </a:xfrm>
          <a:prstGeom prst="rect">
            <a:avLst/>
          </a:prstGeom>
        </p:spPr>
        <p:txBody>
          <a:bodyPr spcFirstLastPara="1" wrap="square" lIns="91425" tIns="91425" rIns="91425" bIns="91425" anchor="t" anchorCtr="0">
            <a:noAutofit/>
          </a:bodyPr>
          <a:lstStyle/>
          <a:p>
            <a:pPr marL="0" lvl="0" indent="0">
              <a:spcBef>
                <a:spcPts val="360"/>
              </a:spcBef>
              <a:spcAft>
                <a:spcPts val="0"/>
              </a:spcAft>
              <a:buNone/>
            </a:pPr>
            <a:endParaRPr/>
          </a:p>
        </p:txBody>
      </p:sp>
    </p:spTree>
    <p:extLst>
      <p:ext uri="{BB962C8B-B14F-4D97-AF65-F5344CB8AC3E}">
        <p14:creationId xmlns:p14="http://schemas.microsoft.com/office/powerpoint/2010/main" val="22065213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Shape 139"/>
          <p:cNvSpPr>
            <a:spLocks noGrp="1" noRot="1" noChangeAspect="1"/>
          </p:cNvSpPr>
          <p:nvPr>
            <p:ph type="sldImg" idx="2"/>
          </p:nvPr>
        </p:nvSpPr>
        <p:spPr>
          <a:xfrm>
            <a:off x="1790700" y="79375"/>
            <a:ext cx="3678238" cy="2757488"/>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0" name="Shape 140"/>
          <p:cNvSpPr txBox="1">
            <a:spLocks noGrp="1"/>
          </p:cNvSpPr>
          <p:nvPr>
            <p:ph type="body" idx="1"/>
          </p:nvPr>
        </p:nvSpPr>
        <p:spPr>
          <a:xfrm>
            <a:off x="398463" y="2995613"/>
            <a:ext cx="6618300" cy="6383400"/>
          </a:xfrm>
          <a:prstGeom prst="rect">
            <a:avLst/>
          </a:prstGeom>
        </p:spPr>
        <p:txBody>
          <a:bodyPr spcFirstLastPara="1" wrap="square" lIns="91425" tIns="91425" rIns="91425" bIns="91425" anchor="t" anchorCtr="0">
            <a:noAutofit/>
          </a:bodyPr>
          <a:lstStyle/>
          <a:p>
            <a:pPr marL="0" lvl="0" indent="0">
              <a:spcBef>
                <a:spcPts val="360"/>
              </a:spcBef>
              <a:spcAft>
                <a:spcPts val="0"/>
              </a:spcAft>
              <a:buNone/>
            </a:pPr>
            <a:endParaRPr/>
          </a:p>
        </p:txBody>
      </p:sp>
    </p:spTree>
    <p:extLst>
      <p:ext uri="{BB962C8B-B14F-4D97-AF65-F5344CB8AC3E}">
        <p14:creationId xmlns:p14="http://schemas.microsoft.com/office/powerpoint/2010/main" val="22413547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Shape 146"/>
          <p:cNvSpPr>
            <a:spLocks noGrp="1" noRot="1" noChangeAspect="1"/>
          </p:cNvSpPr>
          <p:nvPr>
            <p:ph type="sldImg" idx="2"/>
          </p:nvPr>
        </p:nvSpPr>
        <p:spPr>
          <a:xfrm>
            <a:off x="1790700" y="79375"/>
            <a:ext cx="3678238" cy="2757488"/>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7" name="Shape 147"/>
          <p:cNvSpPr txBox="1">
            <a:spLocks noGrp="1"/>
          </p:cNvSpPr>
          <p:nvPr>
            <p:ph type="body" idx="1"/>
          </p:nvPr>
        </p:nvSpPr>
        <p:spPr>
          <a:xfrm>
            <a:off x="398463" y="2995613"/>
            <a:ext cx="6618300" cy="6383400"/>
          </a:xfrm>
          <a:prstGeom prst="rect">
            <a:avLst/>
          </a:prstGeom>
        </p:spPr>
        <p:txBody>
          <a:bodyPr spcFirstLastPara="1" wrap="square" lIns="91425" tIns="91425" rIns="91425" bIns="91425" anchor="t" anchorCtr="0">
            <a:noAutofit/>
          </a:bodyPr>
          <a:lstStyle/>
          <a:p>
            <a:pPr marL="0" lvl="0" indent="0">
              <a:spcBef>
                <a:spcPts val="360"/>
              </a:spcBef>
              <a:spcAft>
                <a:spcPts val="0"/>
              </a:spcAft>
              <a:buNone/>
            </a:pPr>
            <a:endParaRPr/>
          </a:p>
        </p:txBody>
      </p:sp>
    </p:spTree>
    <p:extLst>
      <p:ext uri="{BB962C8B-B14F-4D97-AF65-F5344CB8AC3E}">
        <p14:creationId xmlns:p14="http://schemas.microsoft.com/office/powerpoint/2010/main" val="39506596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Shape 153"/>
          <p:cNvSpPr>
            <a:spLocks noGrp="1" noRot="1" noChangeAspect="1"/>
          </p:cNvSpPr>
          <p:nvPr>
            <p:ph type="sldImg" idx="2"/>
          </p:nvPr>
        </p:nvSpPr>
        <p:spPr>
          <a:xfrm>
            <a:off x="1790700" y="79375"/>
            <a:ext cx="3678238" cy="2757488"/>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4" name="Shape 154"/>
          <p:cNvSpPr txBox="1">
            <a:spLocks noGrp="1"/>
          </p:cNvSpPr>
          <p:nvPr>
            <p:ph type="body" idx="1"/>
          </p:nvPr>
        </p:nvSpPr>
        <p:spPr>
          <a:xfrm>
            <a:off x="398463" y="2995613"/>
            <a:ext cx="6618300" cy="6383400"/>
          </a:xfrm>
          <a:prstGeom prst="rect">
            <a:avLst/>
          </a:prstGeom>
        </p:spPr>
        <p:txBody>
          <a:bodyPr spcFirstLastPara="1" wrap="square" lIns="91425" tIns="91425" rIns="91425" bIns="91425" anchor="t" anchorCtr="0">
            <a:noAutofit/>
          </a:bodyPr>
          <a:lstStyle/>
          <a:p>
            <a:pPr marL="0" lvl="0" indent="0">
              <a:spcBef>
                <a:spcPts val="360"/>
              </a:spcBef>
              <a:spcAft>
                <a:spcPts val="0"/>
              </a:spcAft>
              <a:buNone/>
            </a:pPr>
            <a:endParaRPr/>
          </a:p>
        </p:txBody>
      </p:sp>
    </p:spTree>
    <p:extLst>
      <p:ext uri="{BB962C8B-B14F-4D97-AF65-F5344CB8AC3E}">
        <p14:creationId xmlns:p14="http://schemas.microsoft.com/office/powerpoint/2010/main" val="1777285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Shape 160"/>
          <p:cNvSpPr>
            <a:spLocks noGrp="1" noRot="1" noChangeAspect="1"/>
          </p:cNvSpPr>
          <p:nvPr>
            <p:ph type="sldImg" idx="2"/>
          </p:nvPr>
        </p:nvSpPr>
        <p:spPr>
          <a:xfrm>
            <a:off x="1790700" y="79375"/>
            <a:ext cx="3678238" cy="2757488"/>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1" name="Shape 161"/>
          <p:cNvSpPr txBox="1">
            <a:spLocks noGrp="1"/>
          </p:cNvSpPr>
          <p:nvPr>
            <p:ph type="body" idx="1"/>
          </p:nvPr>
        </p:nvSpPr>
        <p:spPr>
          <a:xfrm>
            <a:off x="398463" y="2995613"/>
            <a:ext cx="6618300" cy="6383400"/>
          </a:xfrm>
          <a:prstGeom prst="rect">
            <a:avLst/>
          </a:prstGeom>
        </p:spPr>
        <p:txBody>
          <a:bodyPr spcFirstLastPara="1" wrap="square" lIns="91425" tIns="91425" rIns="91425" bIns="91425" anchor="t" anchorCtr="0">
            <a:noAutofit/>
          </a:bodyPr>
          <a:lstStyle/>
          <a:p>
            <a:pPr marL="0" lvl="0" indent="0">
              <a:spcBef>
                <a:spcPts val="360"/>
              </a:spcBef>
              <a:spcAft>
                <a:spcPts val="0"/>
              </a:spcAft>
              <a:buNone/>
            </a:pPr>
            <a:endParaRPr/>
          </a:p>
        </p:txBody>
      </p:sp>
    </p:spTree>
    <p:extLst>
      <p:ext uri="{BB962C8B-B14F-4D97-AF65-F5344CB8AC3E}">
        <p14:creationId xmlns:p14="http://schemas.microsoft.com/office/powerpoint/2010/main" val="2466538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Shape 168"/>
          <p:cNvSpPr>
            <a:spLocks noGrp="1" noRot="1" noChangeAspect="1"/>
          </p:cNvSpPr>
          <p:nvPr>
            <p:ph type="sldImg" idx="2"/>
          </p:nvPr>
        </p:nvSpPr>
        <p:spPr>
          <a:xfrm>
            <a:off x="1790700" y="79375"/>
            <a:ext cx="3678238" cy="2757488"/>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9" name="Shape 169"/>
          <p:cNvSpPr txBox="1">
            <a:spLocks noGrp="1"/>
          </p:cNvSpPr>
          <p:nvPr>
            <p:ph type="body" idx="1"/>
          </p:nvPr>
        </p:nvSpPr>
        <p:spPr>
          <a:xfrm>
            <a:off x="398463" y="2995613"/>
            <a:ext cx="6618300" cy="6383400"/>
          </a:xfrm>
          <a:prstGeom prst="rect">
            <a:avLst/>
          </a:prstGeom>
        </p:spPr>
        <p:txBody>
          <a:bodyPr spcFirstLastPara="1" wrap="square" lIns="91425" tIns="91425" rIns="91425" bIns="91425" anchor="t" anchorCtr="0">
            <a:noAutofit/>
          </a:bodyPr>
          <a:lstStyle/>
          <a:p>
            <a:pPr marL="0" lvl="0" indent="0">
              <a:spcBef>
                <a:spcPts val="360"/>
              </a:spcBef>
              <a:spcAft>
                <a:spcPts val="0"/>
              </a:spcAft>
              <a:buNone/>
            </a:pPr>
            <a:endParaRPr/>
          </a:p>
        </p:txBody>
      </p:sp>
    </p:spTree>
    <p:extLst>
      <p:ext uri="{BB962C8B-B14F-4D97-AF65-F5344CB8AC3E}">
        <p14:creationId xmlns:p14="http://schemas.microsoft.com/office/powerpoint/2010/main" val="139501643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spTree>
      <p:nvGrpSpPr>
        <p:cNvPr id="1" name="Shape 7"/>
        <p:cNvGrpSpPr/>
        <p:nvPr/>
      </p:nvGrpSpPr>
      <p:grpSpPr>
        <a:xfrm>
          <a:off x="0" y="0"/>
          <a:ext cx="0" cy="0"/>
          <a:chOff x="0" y="0"/>
          <a:chExt cx="0" cy="0"/>
        </a:xfrm>
      </p:grpSpPr>
      <p:pic>
        <p:nvPicPr>
          <p:cNvPr id="8" name="Shape 8" descr="Cover-UPM-Template_Option-1B.jpg"/>
          <p:cNvPicPr preferRelativeResize="0"/>
          <p:nvPr/>
        </p:nvPicPr>
        <p:blipFill rotWithShape="1">
          <a:blip r:embed="rId2">
            <a:alphaModFix/>
          </a:blip>
          <a:srcRect/>
          <a:stretch/>
        </p:blipFill>
        <p:spPr>
          <a:xfrm>
            <a:off x="0" y="3175"/>
            <a:ext cx="9080297" cy="6824243"/>
          </a:xfrm>
          <a:prstGeom prst="rect">
            <a:avLst/>
          </a:prstGeom>
          <a:noFill/>
          <a:ln>
            <a:noFill/>
          </a:ln>
        </p:spPr>
      </p:pic>
      <p:sp>
        <p:nvSpPr>
          <p:cNvPr id="9" name="Shape 9"/>
          <p:cNvSpPr txBox="1"/>
          <p:nvPr/>
        </p:nvSpPr>
        <p:spPr>
          <a:xfrm>
            <a:off x="323850" y="4797425"/>
            <a:ext cx="8623300" cy="338554"/>
          </a:xfrm>
          <a:prstGeom prst="rect">
            <a:avLst/>
          </a:prstGeom>
          <a:solidFill>
            <a:srgbClr val="7F7F7F"/>
          </a:solidFill>
          <a:ln>
            <a:noFill/>
          </a:ln>
        </p:spPr>
        <p:txBody>
          <a:bodyPr spcFirstLastPara="1" wrap="square" lIns="91425" tIns="45700" rIns="91425" bIns="45700" anchor="t" anchorCtr="0">
            <a:noAutofit/>
          </a:bodyPr>
          <a:lstStyle/>
          <a:p>
            <a:pPr marL="457200" marR="0" lvl="0" indent="-457200" algn="l" rtl="0">
              <a:lnSpc>
                <a:spcPct val="100000"/>
              </a:lnSpc>
              <a:spcBef>
                <a:spcPts val="0"/>
              </a:spcBef>
              <a:spcAft>
                <a:spcPts val="0"/>
              </a:spcAft>
              <a:buNone/>
            </a:pPr>
            <a:endParaRPr sz="1600" b="1" i="0" u="none" strike="noStrike" cap="none">
              <a:solidFill>
                <a:schemeClr val="lt1"/>
              </a:solidFill>
              <a:latin typeface="Rockwell"/>
              <a:ea typeface="Rockwell"/>
              <a:cs typeface="Rockwell"/>
              <a:sym typeface="Rockwell"/>
            </a:endParaRPr>
          </a:p>
        </p:txBody>
      </p:sp>
      <p:sp>
        <p:nvSpPr>
          <p:cNvPr id="10" name="Shape 10"/>
          <p:cNvSpPr txBox="1">
            <a:spLocks noGrp="1"/>
          </p:cNvSpPr>
          <p:nvPr>
            <p:ph type="ctrTitle"/>
          </p:nvPr>
        </p:nvSpPr>
        <p:spPr>
          <a:xfrm>
            <a:off x="685800" y="2374993"/>
            <a:ext cx="7772400" cy="1446550"/>
          </a:xfrm>
          <a:prstGeom prst="rect">
            <a:avLst/>
          </a:prstGeom>
          <a:noFill/>
          <a:ln>
            <a:noFill/>
          </a:ln>
        </p:spPr>
        <p:txBody>
          <a:bodyPr spcFirstLastPara="1" wrap="square" lIns="91425" tIns="91425" rIns="91425" bIns="91425" anchor="t" anchorCtr="0"/>
          <a:lstStyle>
            <a:lvl1pPr marL="0" marR="0" lvl="0" indent="0" algn="ctr" rtl="0">
              <a:spcBef>
                <a:spcPts val="0"/>
              </a:spcBef>
              <a:spcAft>
                <a:spcPts val="0"/>
              </a:spcAft>
              <a:buSzPts val="1400"/>
              <a:buNone/>
              <a:defRPr sz="4400" b="1" i="0" u="none" strike="noStrike" cap="none">
                <a:solidFill>
                  <a:srgbClr val="CC0000"/>
                </a:solidFill>
                <a:latin typeface="Rockwell"/>
                <a:ea typeface="Rockwell"/>
                <a:cs typeface="Rockwell"/>
                <a:sym typeface="Rockwell"/>
              </a:defRPr>
            </a:lvl1pPr>
            <a:lvl2pPr marL="0" marR="0" lvl="1" indent="0" algn="ctr" rtl="0">
              <a:spcBef>
                <a:spcPts val="0"/>
              </a:spcBef>
              <a:spcAft>
                <a:spcPts val="0"/>
              </a:spcAft>
              <a:buSzPts val="1400"/>
              <a:buNone/>
              <a:defRPr sz="3600" b="1" i="0" u="none" strike="noStrike" cap="none">
                <a:solidFill>
                  <a:schemeClr val="dk2"/>
                </a:solidFill>
                <a:latin typeface="Arial"/>
                <a:ea typeface="Arial"/>
                <a:cs typeface="Arial"/>
                <a:sym typeface="Arial"/>
              </a:defRPr>
            </a:lvl2pPr>
            <a:lvl3pPr marL="0" marR="0" lvl="2" indent="0" algn="ctr" rtl="0">
              <a:spcBef>
                <a:spcPts val="0"/>
              </a:spcBef>
              <a:spcAft>
                <a:spcPts val="0"/>
              </a:spcAft>
              <a:buSzPts val="1400"/>
              <a:buNone/>
              <a:defRPr sz="3600" b="1" i="0" u="none" strike="noStrike" cap="none">
                <a:solidFill>
                  <a:schemeClr val="dk2"/>
                </a:solidFill>
                <a:latin typeface="Arial"/>
                <a:ea typeface="Arial"/>
                <a:cs typeface="Arial"/>
                <a:sym typeface="Arial"/>
              </a:defRPr>
            </a:lvl3pPr>
            <a:lvl4pPr marL="0" marR="0" lvl="3" indent="0" algn="ctr" rtl="0">
              <a:spcBef>
                <a:spcPts val="0"/>
              </a:spcBef>
              <a:spcAft>
                <a:spcPts val="0"/>
              </a:spcAft>
              <a:buSzPts val="1400"/>
              <a:buNone/>
              <a:defRPr sz="3600" b="1" i="0" u="none" strike="noStrike" cap="none">
                <a:solidFill>
                  <a:schemeClr val="dk2"/>
                </a:solidFill>
                <a:latin typeface="Arial"/>
                <a:ea typeface="Arial"/>
                <a:cs typeface="Arial"/>
                <a:sym typeface="Arial"/>
              </a:defRPr>
            </a:lvl4pPr>
            <a:lvl5pPr marL="0" marR="0" lvl="4" indent="0" algn="ctr" rtl="0">
              <a:spcBef>
                <a:spcPts val="0"/>
              </a:spcBef>
              <a:spcAft>
                <a:spcPts val="0"/>
              </a:spcAft>
              <a:buSzPts val="1400"/>
              <a:buNone/>
              <a:defRPr sz="3600" b="1" i="0" u="none" strike="noStrike" cap="none">
                <a:solidFill>
                  <a:schemeClr val="dk2"/>
                </a:solidFill>
                <a:latin typeface="Arial"/>
                <a:ea typeface="Arial"/>
                <a:cs typeface="Arial"/>
                <a:sym typeface="Arial"/>
              </a:defRPr>
            </a:lvl5pPr>
            <a:lvl6pPr marL="457200" marR="0" lvl="5" indent="0" algn="ctr" rtl="0">
              <a:spcBef>
                <a:spcPts val="0"/>
              </a:spcBef>
              <a:spcAft>
                <a:spcPts val="0"/>
              </a:spcAft>
              <a:buSzPts val="1400"/>
              <a:buNone/>
              <a:defRPr sz="3600" b="1" i="0" u="none" strike="noStrike" cap="none">
                <a:solidFill>
                  <a:schemeClr val="dk2"/>
                </a:solidFill>
                <a:latin typeface="Arial"/>
                <a:ea typeface="Arial"/>
                <a:cs typeface="Arial"/>
                <a:sym typeface="Arial"/>
              </a:defRPr>
            </a:lvl6pPr>
            <a:lvl7pPr marL="914400" marR="0" lvl="6" indent="0" algn="ctr" rtl="0">
              <a:spcBef>
                <a:spcPts val="0"/>
              </a:spcBef>
              <a:spcAft>
                <a:spcPts val="0"/>
              </a:spcAft>
              <a:buSzPts val="1400"/>
              <a:buNone/>
              <a:defRPr sz="3600" b="1" i="0" u="none" strike="noStrike" cap="none">
                <a:solidFill>
                  <a:schemeClr val="dk2"/>
                </a:solidFill>
                <a:latin typeface="Arial"/>
                <a:ea typeface="Arial"/>
                <a:cs typeface="Arial"/>
                <a:sym typeface="Arial"/>
              </a:defRPr>
            </a:lvl7pPr>
            <a:lvl8pPr marL="1371600" marR="0" lvl="7" indent="0" algn="ctr" rtl="0">
              <a:spcBef>
                <a:spcPts val="0"/>
              </a:spcBef>
              <a:spcAft>
                <a:spcPts val="0"/>
              </a:spcAft>
              <a:buSzPts val="1400"/>
              <a:buNone/>
              <a:defRPr sz="3600" b="1" i="0" u="none" strike="noStrike" cap="none">
                <a:solidFill>
                  <a:schemeClr val="dk2"/>
                </a:solidFill>
                <a:latin typeface="Arial"/>
                <a:ea typeface="Arial"/>
                <a:cs typeface="Arial"/>
                <a:sym typeface="Arial"/>
              </a:defRPr>
            </a:lvl8pPr>
            <a:lvl9pPr marL="1828800" marR="0" lvl="8" indent="0" algn="ctr" rtl="0">
              <a:spcBef>
                <a:spcPts val="0"/>
              </a:spcBef>
              <a:spcAft>
                <a:spcPts val="0"/>
              </a:spcAft>
              <a:buSzPts val="1400"/>
              <a:buNone/>
              <a:defRPr sz="3600" b="1" i="0" u="none" strike="noStrike" cap="none">
                <a:solidFill>
                  <a:schemeClr val="dk2"/>
                </a:solidFill>
                <a:latin typeface="Arial"/>
                <a:ea typeface="Arial"/>
                <a:cs typeface="Arial"/>
                <a:sym typeface="Aria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2"/>
        <p:cNvGrpSpPr/>
        <p:nvPr/>
      </p:nvGrpSpPr>
      <p:grpSpPr>
        <a:xfrm>
          <a:off x="0" y="0"/>
          <a:ext cx="0" cy="0"/>
          <a:chOff x="0" y="0"/>
          <a:chExt cx="0" cy="0"/>
        </a:xfrm>
      </p:grpSpPr>
      <p:sp>
        <p:nvSpPr>
          <p:cNvPr id="63" name="Shape 63"/>
          <p:cNvSpPr txBox="1">
            <a:spLocks noGrp="1"/>
          </p:cNvSpPr>
          <p:nvPr>
            <p:ph type="title"/>
          </p:nvPr>
        </p:nvSpPr>
        <p:spPr>
          <a:xfrm>
            <a:off x="431800" y="439738"/>
            <a:ext cx="8331200" cy="723900"/>
          </a:xfrm>
          <a:prstGeom prst="rect">
            <a:avLst/>
          </a:prstGeom>
          <a:noFill/>
          <a:ln>
            <a:noFill/>
          </a:ln>
        </p:spPr>
        <p:txBody>
          <a:bodyPr spcFirstLastPara="1" wrap="square" lIns="91425" tIns="91425" rIns="91425" bIns="91425" anchor="t" anchorCtr="0"/>
          <a:lstStyle>
            <a:lvl1pPr marL="0" marR="0" lvl="0" indent="0" algn="ctr" rtl="0">
              <a:spcBef>
                <a:spcPts val="0"/>
              </a:spcBef>
              <a:spcAft>
                <a:spcPts val="0"/>
              </a:spcAft>
              <a:buSzPts val="1400"/>
              <a:buNone/>
              <a:defRPr sz="3600" b="1" i="0" u="none" strike="noStrike" cap="none">
                <a:solidFill>
                  <a:schemeClr val="dk2"/>
                </a:solidFill>
                <a:latin typeface="Arial"/>
                <a:ea typeface="Arial"/>
                <a:cs typeface="Arial"/>
                <a:sym typeface="Arial"/>
              </a:defRPr>
            </a:lvl1pPr>
            <a:lvl2pPr marL="0" marR="0" lvl="1" indent="0" algn="ctr" rtl="0">
              <a:spcBef>
                <a:spcPts val="0"/>
              </a:spcBef>
              <a:spcAft>
                <a:spcPts val="0"/>
              </a:spcAft>
              <a:buSzPts val="1400"/>
              <a:buNone/>
              <a:defRPr sz="3600" b="1" i="0" u="none" strike="noStrike" cap="none">
                <a:solidFill>
                  <a:schemeClr val="dk2"/>
                </a:solidFill>
                <a:latin typeface="Arial"/>
                <a:ea typeface="Arial"/>
                <a:cs typeface="Arial"/>
                <a:sym typeface="Arial"/>
              </a:defRPr>
            </a:lvl2pPr>
            <a:lvl3pPr marL="0" marR="0" lvl="2" indent="0" algn="ctr" rtl="0">
              <a:spcBef>
                <a:spcPts val="0"/>
              </a:spcBef>
              <a:spcAft>
                <a:spcPts val="0"/>
              </a:spcAft>
              <a:buSzPts val="1400"/>
              <a:buNone/>
              <a:defRPr sz="3600" b="1" i="0" u="none" strike="noStrike" cap="none">
                <a:solidFill>
                  <a:schemeClr val="dk2"/>
                </a:solidFill>
                <a:latin typeface="Arial"/>
                <a:ea typeface="Arial"/>
                <a:cs typeface="Arial"/>
                <a:sym typeface="Arial"/>
              </a:defRPr>
            </a:lvl3pPr>
            <a:lvl4pPr marL="0" marR="0" lvl="3" indent="0" algn="ctr" rtl="0">
              <a:spcBef>
                <a:spcPts val="0"/>
              </a:spcBef>
              <a:spcAft>
                <a:spcPts val="0"/>
              </a:spcAft>
              <a:buSzPts val="1400"/>
              <a:buNone/>
              <a:defRPr sz="3600" b="1" i="0" u="none" strike="noStrike" cap="none">
                <a:solidFill>
                  <a:schemeClr val="dk2"/>
                </a:solidFill>
                <a:latin typeface="Arial"/>
                <a:ea typeface="Arial"/>
                <a:cs typeface="Arial"/>
                <a:sym typeface="Arial"/>
              </a:defRPr>
            </a:lvl4pPr>
            <a:lvl5pPr marL="0" marR="0" lvl="4" indent="0" algn="ctr" rtl="0">
              <a:spcBef>
                <a:spcPts val="0"/>
              </a:spcBef>
              <a:spcAft>
                <a:spcPts val="0"/>
              </a:spcAft>
              <a:buSzPts val="1400"/>
              <a:buNone/>
              <a:defRPr sz="3600" b="1" i="0" u="none" strike="noStrike" cap="none">
                <a:solidFill>
                  <a:schemeClr val="dk2"/>
                </a:solidFill>
                <a:latin typeface="Arial"/>
                <a:ea typeface="Arial"/>
                <a:cs typeface="Arial"/>
                <a:sym typeface="Arial"/>
              </a:defRPr>
            </a:lvl5pPr>
            <a:lvl6pPr marL="457200" marR="0" lvl="5" indent="0" algn="ctr" rtl="0">
              <a:spcBef>
                <a:spcPts val="0"/>
              </a:spcBef>
              <a:spcAft>
                <a:spcPts val="0"/>
              </a:spcAft>
              <a:buSzPts val="1400"/>
              <a:buNone/>
              <a:defRPr sz="3600" b="1" i="0" u="none" strike="noStrike" cap="none">
                <a:solidFill>
                  <a:schemeClr val="dk2"/>
                </a:solidFill>
                <a:latin typeface="Arial"/>
                <a:ea typeface="Arial"/>
                <a:cs typeface="Arial"/>
                <a:sym typeface="Arial"/>
              </a:defRPr>
            </a:lvl6pPr>
            <a:lvl7pPr marL="914400" marR="0" lvl="6" indent="0" algn="ctr" rtl="0">
              <a:spcBef>
                <a:spcPts val="0"/>
              </a:spcBef>
              <a:spcAft>
                <a:spcPts val="0"/>
              </a:spcAft>
              <a:buSzPts val="1400"/>
              <a:buNone/>
              <a:defRPr sz="3600" b="1" i="0" u="none" strike="noStrike" cap="none">
                <a:solidFill>
                  <a:schemeClr val="dk2"/>
                </a:solidFill>
                <a:latin typeface="Arial"/>
                <a:ea typeface="Arial"/>
                <a:cs typeface="Arial"/>
                <a:sym typeface="Arial"/>
              </a:defRPr>
            </a:lvl7pPr>
            <a:lvl8pPr marL="1371600" marR="0" lvl="7" indent="0" algn="ctr" rtl="0">
              <a:spcBef>
                <a:spcPts val="0"/>
              </a:spcBef>
              <a:spcAft>
                <a:spcPts val="0"/>
              </a:spcAft>
              <a:buSzPts val="1400"/>
              <a:buNone/>
              <a:defRPr sz="3600" b="1" i="0" u="none" strike="noStrike" cap="none">
                <a:solidFill>
                  <a:schemeClr val="dk2"/>
                </a:solidFill>
                <a:latin typeface="Arial"/>
                <a:ea typeface="Arial"/>
                <a:cs typeface="Arial"/>
                <a:sym typeface="Arial"/>
              </a:defRPr>
            </a:lvl8pPr>
            <a:lvl9pPr marL="1828800" marR="0" lvl="8" indent="0" algn="ctr" rtl="0">
              <a:spcBef>
                <a:spcPts val="0"/>
              </a:spcBef>
              <a:spcAft>
                <a:spcPts val="0"/>
              </a:spcAft>
              <a:buSzPts val="1400"/>
              <a:buNone/>
              <a:defRPr sz="3600" b="1" i="0" u="none" strike="noStrike" cap="none">
                <a:solidFill>
                  <a:schemeClr val="dk2"/>
                </a:solidFill>
                <a:latin typeface="Arial"/>
                <a:ea typeface="Arial"/>
                <a:cs typeface="Arial"/>
                <a:sym typeface="Arial"/>
              </a:defRPr>
            </a:lvl9pPr>
          </a:lstStyle>
          <a:p>
            <a:endParaRPr/>
          </a:p>
        </p:txBody>
      </p:sp>
      <p:sp>
        <p:nvSpPr>
          <p:cNvPr id="64" name="Shape 64"/>
          <p:cNvSpPr txBox="1">
            <a:spLocks noGrp="1"/>
          </p:cNvSpPr>
          <p:nvPr>
            <p:ph type="body" idx="1"/>
          </p:nvPr>
        </p:nvSpPr>
        <p:spPr>
          <a:xfrm rot="5400000">
            <a:off x="2141537" y="-309563"/>
            <a:ext cx="4899025" cy="8343900"/>
          </a:xfrm>
          <a:prstGeom prst="rect">
            <a:avLst/>
          </a:prstGeom>
          <a:noFill/>
          <a:ln>
            <a:noFill/>
          </a:ln>
        </p:spPr>
        <p:txBody>
          <a:bodyPr spcFirstLastPara="1" wrap="square" lIns="91425" tIns="91425" rIns="91425" bIns="91425" anchor="t" anchorCtr="0"/>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Arial"/>
                <a:ea typeface="Arial"/>
                <a:cs typeface="Arial"/>
                <a:sym typeface="Arial"/>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65" name="Shape 65"/>
          <p:cNvSpPr txBox="1">
            <a:spLocks noGrp="1"/>
          </p:cNvSpPr>
          <p:nvPr>
            <p:ph type="dt" idx="10"/>
          </p:nvPr>
        </p:nvSpPr>
        <p:spPr>
          <a:xfrm>
            <a:off x="228600" y="6524625"/>
            <a:ext cx="1219200" cy="285750"/>
          </a:xfrm>
          <a:prstGeom prst="rect">
            <a:avLst/>
          </a:prstGeom>
          <a:noFill/>
          <a:ln>
            <a:noFill/>
          </a:ln>
        </p:spPr>
        <p:txBody>
          <a:bodyPr spcFirstLastPara="1" wrap="square" lIns="91425" tIns="91425" rIns="91425" bIns="91425" anchor="t" anchorCtr="0"/>
          <a:lstStyle>
            <a:lvl1pPr marL="0" marR="0" lvl="0" indent="0" algn="ctr" rtl="0">
              <a:lnSpc>
                <a:spcPct val="125000"/>
              </a:lnSpc>
              <a:spcBef>
                <a:spcPts val="0"/>
              </a:spcBef>
              <a:spcAft>
                <a:spcPts val="0"/>
              </a:spcAft>
              <a:buSzPts val="1400"/>
              <a:buNone/>
              <a:defRPr sz="1600" b="1" i="0" u="none" strike="noStrike" cap="none">
                <a:solidFill>
                  <a:schemeClr val="lt1"/>
                </a:solidFill>
                <a:latin typeface="Arial"/>
                <a:ea typeface="Arial"/>
                <a:cs typeface="Arial"/>
                <a:sym typeface="Arial"/>
              </a:defRPr>
            </a:lvl1pPr>
            <a:lvl2pPr marL="457200" marR="0" lvl="1" indent="0" algn="ctr" rtl="0">
              <a:lnSpc>
                <a:spcPct val="125000"/>
              </a:lnSpc>
              <a:spcBef>
                <a:spcPts val="0"/>
              </a:spcBef>
              <a:spcAft>
                <a:spcPts val="0"/>
              </a:spcAft>
              <a:buSzPts val="1400"/>
              <a:buNone/>
              <a:defRPr sz="1600" b="1" i="0" u="none" strike="noStrike" cap="none">
                <a:solidFill>
                  <a:schemeClr val="lt1"/>
                </a:solidFill>
                <a:latin typeface="Arial"/>
                <a:ea typeface="Arial"/>
                <a:cs typeface="Arial"/>
                <a:sym typeface="Arial"/>
              </a:defRPr>
            </a:lvl2pPr>
            <a:lvl3pPr marL="914400" marR="0" lvl="2" indent="0" algn="ctr" rtl="0">
              <a:lnSpc>
                <a:spcPct val="125000"/>
              </a:lnSpc>
              <a:spcBef>
                <a:spcPts val="0"/>
              </a:spcBef>
              <a:spcAft>
                <a:spcPts val="0"/>
              </a:spcAft>
              <a:buSzPts val="1400"/>
              <a:buNone/>
              <a:defRPr sz="1600" b="1" i="0" u="none" strike="noStrike" cap="none">
                <a:solidFill>
                  <a:schemeClr val="lt1"/>
                </a:solidFill>
                <a:latin typeface="Arial"/>
                <a:ea typeface="Arial"/>
                <a:cs typeface="Arial"/>
                <a:sym typeface="Arial"/>
              </a:defRPr>
            </a:lvl3pPr>
            <a:lvl4pPr marL="1371600" marR="0" lvl="3" indent="0" algn="ctr" rtl="0">
              <a:lnSpc>
                <a:spcPct val="125000"/>
              </a:lnSpc>
              <a:spcBef>
                <a:spcPts val="0"/>
              </a:spcBef>
              <a:spcAft>
                <a:spcPts val="0"/>
              </a:spcAft>
              <a:buSzPts val="1400"/>
              <a:buNone/>
              <a:defRPr sz="1600" b="1" i="0" u="none" strike="noStrike" cap="none">
                <a:solidFill>
                  <a:schemeClr val="lt1"/>
                </a:solidFill>
                <a:latin typeface="Arial"/>
                <a:ea typeface="Arial"/>
                <a:cs typeface="Arial"/>
                <a:sym typeface="Arial"/>
              </a:defRPr>
            </a:lvl4pPr>
            <a:lvl5pPr marL="1828800" marR="0" lvl="4" indent="0" algn="ctr" rtl="0">
              <a:lnSpc>
                <a:spcPct val="125000"/>
              </a:lnSpc>
              <a:spcBef>
                <a:spcPts val="0"/>
              </a:spcBef>
              <a:spcAft>
                <a:spcPts val="0"/>
              </a:spcAft>
              <a:buSzPts val="1400"/>
              <a:buNone/>
              <a:defRPr sz="1600" b="1" i="0" u="none" strike="noStrike" cap="none">
                <a:solidFill>
                  <a:schemeClr val="lt1"/>
                </a:solidFill>
                <a:latin typeface="Arial"/>
                <a:ea typeface="Arial"/>
                <a:cs typeface="Arial"/>
                <a:sym typeface="Arial"/>
              </a:defRPr>
            </a:lvl5pPr>
            <a:lvl6pPr marL="2286000" marR="0" lvl="5" indent="0" algn="l" rtl="0">
              <a:spcBef>
                <a:spcPts val="0"/>
              </a:spcBef>
              <a:spcAft>
                <a:spcPts val="0"/>
              </a:spcAft>
              <a:buSzPts val="1400"/>
              <a:buNone/>
              <a:defRPr sz="1600" b="1" i="0" u="none" strike="noStrike" cap="none">
                <a:solidFill>
                  <a:schemeClr val="lt1"/>
                </a:solidFill>
                <a:latin typeface="Arial"/>
                <a:ea typeface="Arial"/>
                <a:cs typeface="Arial"/>
                <a:sym typeface="Arial"/>
              </a:defRPr>
            </a:lvl6pPr>
            <a:lvl7pPr marL="2743200" marR="0" lvl="6" indent="0" algn="l" rtl="0">
              <a:spcBef>
                <a:spcPts val="0"/>
              </a:spcBef>
              <a:spcAft>
                <a:spcPts val="0"/>
              </a:spcAft>
              <a:buSzPts val="1400"/>
              <a:buNone/>
              <a:defRPr sz="1600" b="1" i="0" u="none" strike="noStrike" cap="none">
                <a:solidFill>
                  <a:schemeClr val="lt1"/>
                </a:solidFill>
                <a:latin typeface="Arial"/>
                <a:ea typeface="Arial"/>
                <a:cs typeface="Arial"/>
                <a:sym typeface="Arial"/>
              </a:defRPr>
            </a:lvl7pPr>
            <a:lvl8pPr marL="3200400" marR="0" lvl="7" indent="0" algn="l" rtl="0">
              <a:spcBef>
                <a:spcPts val="0"/>
              </a:spcBef>
              <a:spcAft>
                <a:spcPts val="0"/>
              </a:spcAft>
              <a:buSzPts val="1400"/>
              <a:buNone/>
              <a:defRPr sz="1600" b="1" i="0" u="none" strike="noStrike" cap="none">
                <a:solidFill>
                  <a:schemeClr val="lt1"/>
                </a:solidFill>
                <a:latin typeface="Arial"/>
                <a:ea typeface="Arial"/>
                <a:cs typeface="Arial"/>
                <a:sym typeface="Arial"/>
              </a:defRPr>
            </a:lvl8pPr>
            <a:lvl9pPr marL="3657600" marR="0" lvl="8" indent="0" algn="l" rtl="0">
              <a:spcBef>
                <a:spcPts val="0"/>
              </a:spcBef>
              <a:spcAft>
                <a:spcPts val="0"/>
              </a:spcAft>
              <a:buSzPts val="1400"/>
              <a:buNone/>
              <a:defRPr sz="1600" b="1" i="0" u="none" strike="noStrike" cap="none">
                <a:solidFill>
                  <a:schemeClr val="lt1"/>
                </a:solidFill>
                <a:latin typeface="Arial"/>
                <a:ea typeface="Arial"/>
                <a:cs typeface="Arial"/>
                <a:sym typeface="Arial"/>
              </a:defRPr>
            </a:lvl9pPr>
          </a:lstStyle>
          <a:p>
            <a:endParaRPr/>
          </a:p>
        </p:txBody>
      </p:sp>
      <p:sp>
        <p:nvSpPr>
          <p:cNvPr id="66" name="Shape 66"/>
          <p:cNvSpPr txBox="1">
            <a:spLocks noGrp="1"/>
          </p:cNvSpPr>
          <p:nvPr>
            <p:ph type="ftr" idx="11"/>
          </p:nvPr>
        </p:nvSpPr>
        <p:spPr>
          <a:xfrm>
            <a:off x="1536700" y="6524625"/>
            <a:ext cx="6438900" cy="282575"/>
          </a:xfrm>
          <a:prstGeom prst="rect">
            <a:avLst/>
          </a:prstGeom>
          <a:noFill/>
          <a:ln>
            <a:noFill/>
          </a:ln>
        </p:spPr>
        <p:txBody>
          <a:bodyPr spcFirstLastPara="1" wrap="square" lIns="91425" tIns="91425" rIns="91425" bIns="91425" anchor="t" anchorCtr="0"/>
          <a:lstStyle>
            <a:lvl1pPr marL="0" marR="0" lvl="0" indent="0" algn="ctr" rtl="0">
              <a:lnSpc>
                <a:spcPct val="125000"/>
              </a:lnSpc>
              <a:spcBef>
                <a:spcPts val="0"/>
              </a:spcBef>
              <a:spcAft>
                <a:spcPts val="0"/>
              </a:spcAft>
              <a:buSzPts val="1400"/>
              <a:buNone/>
              <a:defRPr sz="1600" b="1" i="0" u="none" strike="noStrike" cap="none">
                <a:solidFill>
                  <a:schemeClr val="lt1"/>
                </a:solidFill>
                <a:latin typeface="Arial"/>
                <a:ea typeface="Arial"/>
                <a:cs typeface="Arial"/>
                <a:sym typeface="Arial"/>
              </a:defRPr>
            </a:lvl1pPr>
            <a:lvl2pPr marL="457200" marR="0" lvl="1" indent="0" algn="ctr" rtl="0">
              <a:lnSpc>
                <a:spcPct val="125000"/>
              </a:lnSpc>
              <a:spcBef>
                <a:spcPts val="0"/>
              </a:spcBef>
              <a:spcAft>
                <a:spcPts val="0"/>
              </a:spcAft>
              <a:buSzPts val="1400"/>
              <a:buNone/>
              <a:defRPr sz="1600" b="1" i="0" u="none" strike="noStrike" cap="none">
                <a:solidFill>
                  <a:schemeClr val="lt1"/>
                </a:solidFill>
                <a:latin typeface="Arial"/>
                <a:ea typeface="Arial"/>
                <a:cs typeface="Arial"/>
                <a:sym typeface="Arial"/>
              </a:defRPr>
            </a:lvl2pPr>
            <a:lvl3pPr marL="914400" marR="0" lvl="2" indent="0" algn="ctr" rtl="0">
              <a:lnSpc>
                <a:spcPct val="125000"/>
              </a:lnSpc>
              <a:spcBef>
                <a:spcPts val="0"/>
              </a:spcBef>
              <a:spcAft>
                <a:spcPts val="0"/>
              </a:spcAft>
              <a:buSzPts val="1400"/>
              <a:buNone/>
              <a:defRPr sz="1600" b="1" i="0" u="none" strike="noStrike" cap="none">
                <a:solidFill>
                  <a:schemeClr val="lt1"/>
                </a:solidFill>
                <a:latin typeface="Arial"/>
                <a:ea typeface="Arial"/>
                <a:cs typeface="Arial"/>
                <a:sym typeface="Arial"/>
              </a:defRPr>
            </a:lvl3pPr>
            <a:lvl4pPr marL="1371600" marR="0" lvl="3" indent="0" algn="ctr" rtl="0">
              <a:lnSpc>
                <a:spcPct val="125000"/>
              </a:lnSpc>
              <a:spcBef>
                <a:spcPts val="0"/>
              </a:spcBef>
              <a:spcAft>
                <a:spcPts val="0"/>
              </a:spcAft>
              <a:buSzPts val="1400"/>
              <a:buNone/>
              <a:defRPr sz="1600" b="1" i="0" u="none" strike="noStrike" cap="none">
                <a:solidFill>
                  <a:schemeClr val="lt1"/>
                </a:solidFill>
                <a:latin typeface="Arial"/>
                <a:ea typeface="Arial"/>
                <a:cs typeface="Arial"/>
                <a:sym typeface="Arial"/>
              </a:defRPr>
            </a:lvl4pPr>
            <a:lvl5pPr marL="1828800" marR="0" lvl="4" indent="0" algn="ctr" rtl="0">
              <a:lnSpc>
                <a:spcPct val="125000"/>
              </a:lnSpc>
              <a:spcBef>
                <a:spcPts val="0"/>
              </a:spcBef>
              <a:spcAft>
                <a:spcPts val="0"/>
              </a:spcAft>
              <a:buSzPts val="1400"/>
              <a:buNone/>
              <a:defRPr sz="1600" b="1" i="0" u="none" strike="noStrike" cap="none">
                <a:solidFill>
                  <a:schemeClr val="lt1"/>
                </a:solidFill>
                <a:latin typeface="Arial"/>
                <a:ea typeface="Arial"/>
                <a:cs typeface="Arial"/>
                <a:sym typeface="Arial"/>
              </a:defRPr>
            </a:lvl5pPr>
            <a:lvl6pPr marL="2286000" marR="0" lvl="5" indent="0" algn="l" rtl="0">
              <a:spcBef>
                <a:spcPts val="0"/>
              </a:spcBef>
              <a:spcAft>
                <a:spcPts val="0"/>
              </a:spcAft>
              <a:buSzPts val="1400"/>
              <a:buNone/>
              <a:defRPr sz="1600" b="1" i="0" u="none" strike="noStrike" cap="none">
                <a:solidFill>
                  <a:schemeClr val="lt1"/>
                </a:solidFill>
                <a:latin typeface="Arial"/>
                <a:ea typeface="Arial"/>
                <a:cs typeface="Arial"/>
                <a:sym typeface="Arial"/>
              </a:defRPr>
            </a:lvl6pPr>
            <a:lvl7pPr marL="2743200" marR="0" lvl="6" indent="0" algn="l" rtl="0">
              <a:spcBef>
                <a:spcPts val="0"/>
              </a:spcBef>
              <a:spcAft>
                <a:spcPts val="0"/>
              </a:spcAft>
              <a:buSzPts val="1400"/>
              <a:buNone/>
              <a:defRPr sz="1600" b="1" i="0" u="none" strike="noStrike" cap="none">
                <a:solidFill>
                  <a:schemeClr val="lt1"/>
                </a:solidFill>
                <a:latin typeface="Arial"/>
                <a:ea typeface="Arial"/>
                <a:cs typeface="Arial"/>
                <a:sym typeface="Arial"/>
              </a:defRPr>
            </a:lvl7pPr>
            <a:lvl8pPr marL="3200400" marR="0" lvl="7" indent="0" algn="l" rtl="0">
              <a:spcBef>
                <a:spcPts val="0"/>
              </a:spcBef>
              <a:spcAft>
                <a:spcPts val="0"/>
              </a:spcAft>
              <a:buSzPts val="1400"/>
              <a:buNone/>
              <a:defRPr sz="1600" b="1" i="0" u="none" strike="noStrike" cap="none">
                <a:solidFill>
                  <a:schemeClr val="lt1"/>
                </a:solidFill>
                <a:latin typeface="Arial"/>
                <a:ea typeface="Arial"/>
                <a:cs typeface="Arial"/>
                <a:sym typeface="Arial"/>
              </a:defRPr>
            </a:lvl8pPr>
            <a:lvl9pPr marL="3657600" marR="0" lvl="8" indent="0" algn="l" rtl="0">
              <a:spcBef>
                <a:spcPts val="0"/>
              </a:spcBef>
              <a:spcAft>
                <a:spcPts val="0"/>
              </a:spcAft>
              <a:buSzPts val="1400"/>
              <a:buNone/>
              <a:defRPr sz="1600" b="1" i="0" u="none" strike="noStrike" cap="none">
                <a:solidFill>
                  <a:schemeClr val="lt1"/>
                </a:solidFill>
                <a:latin typeface="Arial"/>
                <a:ea typeface="Arial"/>
                <a:cs typeface="Arial"/>
                <a:sym typeface="Arial"/>
              </a:defRPr>
            </a:lvl9pPr>
          </a:lstStyle>
          <a:p>
            <a:endParaRPr/>
          </a:p>
        </p:txBody>
      </p:sp>
      <p:sp>
        <p:nvSpPr>
          <p:cNvPr id="67" name="Shape 67"/>
          <p:cNvSpPr txBox="1">
            <a:spLocks noGrp="1"/>
          </p:cNvSpPr>
          <p:nvPr>
            <p:ph type="sldNum" idx="12"/>
          </p:nvPr>
        </p:nvSpPr>
        <p:spPr>
          <a:xfrm>
            <a:off x="8051800" y="6524625"/>
            <a:ext cx="939800" cy="285750"/>
          </a:xfrm>
          <a:prstGeom prst="rect">
            <a:avLst/>
          </a:prstGeom>
          <a:noFill/>
          <a:ln>
            <a:noFill/>
          </a:ln>
        </p:spPr>
        <p:txBody>
          <a:bodyPr spcFirstLastPara="1" wrap="square" lIns="91425" tIns="45700" rIns="91425" bIns="45700" anchor="t" anchorCtr="0">
            <a:noAutofit/>
          </a:bodyPr>
          <a:lstStyle>
            <a:lvl1pPr marL="0" marR="0" lvl="0" indent="0" algn="ctr" rtl="0">
              <a:lnSpc>
                <a:spcPct val="125000"/>
              </a:lnSpc>
              <a:spcBef>
                <a:spcPts val="0"/>
              </a:spcBef>
              <a:spcAft>
                <a:spcPts val="0"/>
              </a:spcAft>
              <a:buNone/>
              <a:defRPr sz="1600" b="1" i="0" u="none" strike="noStrike" cap="none">
                <a:solidFill>
                  <a:schemeClr val="lt1"/>
                </a:solidFill>
                <a:latin typeface="Arial"/>
                <a:ea typeface="Arial"/>
                <a:cs typeface="Arial"/>
                <a:sym typeface="Arial"/>
              </a:defRPr>
            </a:lvl1pPr>
            <a:lvl2pPr marL="0" marR="0" lvl="1" indent="0" algn="ctr" rtl="0">
              <a:lnSpc>
                <a:spcPct val="125000"/>
              </a:lnSpc>
              <a:spcBef>
                <a:spcPts val="0"/>
              </a:spcBef>
              <a:spcAft>
                <a:spcPts val="0"/>
              </a:spcAft>
              <a:buNone/>
              <a:defRPr sz="1600" b="1" i="0" u="none" strike="noStrike" cap="none">
                <a:solidFill>
                  <a:schemeClr val="lt1"/>
                </a:solidFill>
                <a:latin typeface="Arial"/>
                <a:ea typeface="Arial"/>
                <a:cs typeface="Arial"/>
                <a:sym typeface="Arial"/>
              </a:defRPr>
            </a:lvl2pPr>
            <a:lvl3pPr marL="0" marR="0" lvl="2" indent="0" algn="ctr" rtl="0">
              <a:lnSpc>
                <a:spcPct val="125000"/>
              </a:lnSpc>
              <a:spcBef>
                <a:spcPts val="0"/>
              </a:spcBef>
              <a:spcAft>
                <a:spcPts val="0"/>
              </a:spcAft>
              <a:buNone/>
              <a:defRPr sz="1600" b="1" i="0" u="none" strike="noStrike" cap="none">
                <a:solidFill>
                  <a:schemeClr val="lt1"/>
                </a:solidFill>
                <a:latin typeface="Arial"/>
                <a:ea typeface="Arial"/>
                <a:cs typeface="Arial"/>
                <a:sym typeface="Arial"/>
              </a:defRPr>
            </a:lvl3pPr>
            <a:lvl4pPr marL="0" marR="0" lvl="3" indent="0" algn="ctr" rtl="0">
              <a:lnSpc>
                <a:spcPct val="125000"/>
              </a:lnSpc>
              <a:spcBef>
                <a:spcPts val="0"/>
              </a:spcBef>
              <a:spcAft>
                <a:spcPts val="0"/>
              </a:spcAft>
              <a:buNone/>
              <a:defRPr sz="1600" b="1" i="0" u="none" strike="noStrike" cap="none">
                <a:solidFill>
                  <a:schemeClr val="lt1"/>
                </a:solidFill>
                <a:latin typeface="Arial"/>
                <a:ea typeface="Arial"/>
                <a:cs typeface="Arial"/>
                <a:sym typeface="Arial"/>
              </a:defRPr>
            </a:lvl4pPr>
            <a:lvl5pPr marL="0" marR="0" lvl="4" indent="0" algn="ctr" rtl="0">
              <a:lnSpc>
                <a:spcPct val="125000"/>
              </a:lnSpc>
              <a:spcBef>
                <a:spcPts val="0"/>
              </a:spcBef>
              <a:spcAft>
                <a:spcPts val="0"/>
              </a:spcAft>
              <a:buNone/>
              <a:defRPr sz="1600" b="1" i="0" u="none" strike="noStrike" cap="none">
                <a:solidFill>
                  <a:schemeClr val="lt1"/>
                </a:solidFill>
                <a:latin typeface="Arial"/>
                <a:ea typeface="Arial"/>
                <a:cs typeface="Arial"/>
                <a:sym typeface="Arial"/>
              </a:defRPr>
            </a:lvl5pPr>
            <a:lvl6pPr marL="0" marR="0" lvl="5" indent="0" algn="ctr" rtl="0">
              <a:lnSpc>
                <a:spcPct val="125000"/>
              </a:lnSpc>
              <a:spcBef>
                <a:spcPts val="0"/>
              </a:spcBef>
              <a:spcAft>
                <a:spcPts val="0"/>
              </a:spcAft>
              <a:buNone/>
              <a:defRPr sz="1600" b="1" i="0" u="none" strike="noStrike" cap="none">
                <a:solidFill>
                  <a:schemeClr val="lt1"/>
                </a:solidFill>
                <a:latin typeface="Arial"/>
                <a:ea typeface="Arial"/>
                <a:cs typeface="Arial"/>
                <a:sym typeface="Arial"/>
              </a:defRPr>
            </a:lvl6pPr>
            <a:lvl7pPr marL="0" marR="0" lvl="6" indent="0" algn="ctr" rtl="0">
              <a:lnSpc>
                <a:spcPct val="125000"/>
              </a:lnSpc>
              <a:spcBef>
                <a:spcPts val="0"/>
              </a:spcBef>
              <a:spcAft>
                <a:spcPts val="0"/>
              </a:spcAft>
              <a:buNone/>
              <a:defRPr sz="1600" b="1" i="0" u="none" strike="noStrike" cap="none">
                <a:solidFill>
                  <a:schemeClr val="lt1"/>
                </a:solidFill>
                <a:latin typeface="Arial"/>
                <a:ea typeface="Arial"/>
                <a:cs typeface="Arial"/>
                <a:sym typeface="Arial"/>
              </a:defRPr>
            </a:lvl7pPr>
            <a:lvl8pPr marL="0" marR="0" lvl="7" indent="0" algn="ctr" rtl="0">
              <a:lnSpc>
                <a:spcPct val="125000"/>
              </a:lnSpc>
              <a:spcBef>
                <a:spcPts val="0"/>
              </a:spcBef>
              <a:spcAft>
                <a:spcPts val="0"/>
              </a:spcAft>
              <a:buNone/>
              <a:defRPr sz="1600" b="1" i="0" u="none" strike="noStrike" cap="none">
                <a:solidFill>
                  <a:schemeClr val="lt1"/>
                </a:solidFill>
                <a:latin typeface="Arial"/>
                <a:ea typeface="Arial"/>
                <a:cs typeface="Arial"/>
                <a:sym typeface="Arial"/>
              </a:defRPr>
            </a:lvl8pPr>
            <a:lvl9pPr marL="0" marR="0" lvl="8" indent="0" algn="ctr" rtl="0">
              <a:lnSpc>
                <a:spcPct val="125000"/>
              </a:lnSpc>
              <a:spcBef>
                <a:spcPts val="0"/>
              </a:spcBef>
              <a:spcAft>
                <a:spcPts val="0"/>
              </a:spcAft>
              <a:buNone/>
              <a:defRPr sz="1600" b="1" i="0" u="none" strike="noStrike" cap="none">
                <a:solidFill>
                  <a:schemeClr val="lt1"/>
                </a:solidFill>
                <a:latin typeface="Arial"/>
                <a:ea typeface="Arial"/>
                <a:cs typeface="Arial"/>
                <a:sym typeface="Arial"/>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68"/>
        <p:cNvGrpSpPr/>
        <p:nvPr/>
      </p:nvGrpSpPr>
      <p:grpSpPr>
        <a:xfrm>
          <a:off x="0" y="0"/>
          <a:ext cx="0" cy="0"/>
          <a:chOff x="0" y="0"/>
          <a:chExt cx="0" cy="0"/>
        </a:xfrm>
      </p:grpSpPr>
      <p:sp>
        <p:nvSpPr>
          <p:cNvPr id="69" name="Shape 69"/>
          <p:cNvSpPr txBox="1">
            <a:spLocks noGrp="1"/>
          </p:cNvSpPr>
          <p:nvPr>
            <p:ph type="title"/>
          </p:nvPr>
        </p:nvSpPr>
        <p:spPr>
          <a:xfrm rot="5400000">
            <a:off x="4783931" y="2332831"/>
            <a:ext cx="5872162" cy="2085975"/>
          </a:xfrm>
          <a:prstGeom prst="rect">
            <a:avLst/>
          </a:prstGeom>
          <a:noFill/>
          <a:ln>
            <a:noFill/>
          </a:ln>
        </p:spPr>
        <p:txBody>
          <a:bodyPr spcFirstLastPara="1" wrap="square" lIns="91425" tIns="91425" rIns="91425" bIns="91425" anchor="t" anchorCtr="0"/>
          <a:lstStyle>
            <a:lvl1pPr marL="0" marR="0" lvl="0" indent="0" algn="ctr" rtl="0">
              <a:spcBef>
                <a:spcPts val="0"/>
              </a:spcBef>
              <a:spcAft>
                <a:spcPts val="0"/>
              </a:spcAft>
              <a:buSzPts val="1400"/>
              <a:buNone/>
              <a:defRPr sz="3600" b="1" i="0" u="none" strike="noStrike" cap="none">
                <a:solidFill>
                  <a:schemeClr val="dk2"/>
                </a:solidFill>
                <a:latin typeface="Arial"/>
                <a:ea typeface="Arial"/>
                <a:cs typeface="Arial"/>
                <a:sym typeface="Arial"/>
              </a:defRPr>
            </a:lvl1pPr>
            <a:lvl2pPr marL="0" marR="0" lvl="1" indent="0" algn="ctr" rtl="0">
              <a:spcBef>
                <a:spcPts val="0"/>
              </a:spcBef>
              <a:spcAft>
                <a:spcPts val="0"/>
              </a:spcAft>
              <a:buSzPts val="1400"/>
              <a:buNone/>
              <a:defRPr sz="3600" b="1" i="0" u="none" strike="noStrike" cap="none">
                <a:solidFill>
                  <a:schemeClr val="dk2"/>
                </a:solidFill>
                <a:latin typeface="Arial"/>
                <a:ea typeface="Arial"/>
                <a:cs typeface="Arial"/>
                <a:sym typeface="Arial"/>
              </a:defRPr>
            </a:lvl2pPr>
            <a:lvl3pPr marL="0" marR="0" lvl="2" indent="0" algn="ctr" rtl="0">
              <a:spcBef>
                <a:spcPts val="0"/>
              </a:spcBef>
              <a:spcAft>
                <a:spcPts val="0"/>
              </a:spcAft>
              <a:buSzPts val="1400"/>
              <a:buNone/>
              <a:defRPr sz="3600" b="1" i="0" u="none" strike="noStrike" cap="none">
                <a:solidFill>
                  <a:schemeClr val="dk2"/>
                </a:solidFill>
                <a:latin typeface="Arial"/>
                <a:ea typeface="Arial"/>
                <a:cs typeface="Arial"/>
                <a:sym typeface="Arial"/>
              </a:defRPr>
            </a:lvl3pPr>
            <a:lvl4pPr marL="0" marR="0" lvl="3" indent="0" algn="ctr" rtl="0">
              <a:spcBef>
                <a:spcPts val="0"/>
              </a:spcBef>
              <a:spcAft>
                <a:spcPts val="0"/>
              </a:spcAft>
              <a:buSzPts val="1400"/>
              <a:buNone/>
              <a:defRPr sz="3600" b="1" i="0" u="none" strike="noStrike" cap="none">
                <a:solidFill>
                  <a:schemeClr val="dk2"/>
                </a:solidFill>
                <a:latin typeface="Arial"/>
                <a:ea typeface="Arial"/>
                <a:cs typeface="Arial"/>
                <a:sym typeface="Arial"/>
              </a:defRPr>
            </a:lvl4pPr>
            <a:lvl5pPr marL="0" marR="0" lvl="4" indent="0" algn="ctr" rtl="0">
              <a:spcBef>
                <a:spcPts val="0"/>
              </a:spcBef>
              <a:spcAft>
                <a:spcPts val="0"/>
              </a:spcAft>
              <a:buSzPts val="1400"/>
              <a:buNone/>
              <a:defRPr sz="3600" b="1" i="0" u="none" strike="noStrike" cap="none">
                <a:solidFill>
                  <a:schemeClr val="dk2"/>
                </a:solidFill>
                <a:latin typeface="Arial"/>
                <a:ea typeface="Arial"/>
                <a:cs typeface="Arial"/>
                <a:sym typeface="Arial"/>
              </a:defRPr>
            </a:lvl5pPr>
            <a:lvl6pPr marL="457200" marR="0" lvl="5" indent="0" algn="ctr" rtl="0">
              <a:spcBef>
                <a:spcPts val="0"/>
              </a:spcBef>
              <a:spcAft>
                <a:spcPts val="0"/>
              </a:spcAft>
              <a:buSzPts val="1400"/>
              <a:buNone/>
              <a:defRPr sz="3600" b="1" i="0" u="none" strike="noStrike" cap="none">
                <a:solidFill>
                  <a:schemeClr val="dk2"/>
                </a:solidFill>
                <a:latin typeface="Arial"/>
                <a:ea typeface="Arial"/>
                <a:cs typeface="Arial"/>
                <a:sym typeface="Arial"/>
              </a:defRPr>
            </a:lvl6pPr>
            <a:lvl7pPr marL="914400" marR="0" lvl="6" indent="0" algn="ctr" rtl="0">
              <a:spcBef>
                <a:spcPts val="0"/>
              </a:spcBef>
              <a:spcAft>
                <a:spcPts val="0"/>
              </a:spcAft>
              <a:buSzPts val="1400"/>
              <a:buNone/>
              <a:defRPr sz="3600" b="1" i="0" u="none" strike="noStrike" cap="none">
                <a:solidFill>
                  <a:schemeClr val="dk2"/>
                </a:solidFill>
                <a:latin typeface="Arial"/>
                <a:ea typeface="Arial"/>
                <a:cs typeface="Arial"/>
                <a:sym typeface="Arial"/>
              </a:defRPr>
            </a:lvl7pPr>
            <a:lvl8pPr marL="1371600" marR="0" lvl="7" indent="0" algn="ctr" rtl="0">
              <a:spcBef>
                <a:spcPts val="0"/>
              </a:spcBef>
              <a:spcAft>
                <a:spcPts val="0"/>
              </a:spcAft>
              <a:buSzPts val="1400"/>
              <a:buNone/>
              <a:defRPr sz="3600" b="1" i="0" u="none" strike="noStrike" cap="none">
                <a:solidFill>
                  <a:schemeClr val="dk2"/>
                </a:solidFill>
                <a:latin typeface="Arial"/>
                <a:ea typeface="Arial"/>
                <a:cs typeface="Arial"/>
                <a:sym typeface="Arial"/>
              </a:defRPr>
            </a:lvl8pPr>
            <a:lvl9pPr marL="1828800" marR="0" lvl="8" indent="0" algn="ctr" rtl="0">
              <a:spcBef>
                <a:spcPts val="0"/>
              </a:spcBef>
              <a:spcAft>
                <a:spcPts val="0"/>
              </a:spcAft>
              <a:buSzPts val="1400"/>
              <a:buNone/>
              <a:defRPr sz="3600" b="1" i="0" u="none" strike="noStrike" cap="none">
                <a:solidFill>
                  <a:schemeClr val="dk2"/>
                </a:solidFill>
                <a:latin typeface="Arial"/>
                <a:ea typeface="Arial"/>
                <a:cs typeface="Arial"/>
                <a:sym typeface="Arial"/>
              </a:defRPr>
            </a:lvl9pPr>
          </a:lstStyle>
          <a:p>
            <a:endParaRPr/>
          </a:p>
        </p:txBody>
      </p:sp>
      <p:sp>
        <p:nvSpPr>
          <p:cNvPr id="70" name="Shape 70"/>
          <p:cNvSpPr txBox="1">
            <a:spLocks noGrp="1"/>
          </p:cNvSpPr>
          <p:nvPr>
            <p:ph type="body" idx="1"/>
          </p:nvPr>
        </p:nvSpPr>
        <p:spPr>
          <a:xfrm rot="5400000">
            <a:off x="535781" y="323056"/>
            <a:ext cx="5872162" cy="6105525"/>
          </a:xfrm>
          <a:prstGeom prst="rect">
            <a:avLst/>
          </a:prstGeom>
          <a:noFill/>
          <a:ln>
            <a:noFill/>
          </a:ln>
        </p:spPr>
        <p:txBody>
          <a:bodyPr spcFirstLastPara="1" wrap="square" lIns="91425" tIns="91425" rIns="91425" bIns="91425" anchor="t" anchorCtr="0"/>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Arial"/>
                <a:ea typeface="Arial"/>
                <a:cs typeface="Arial"/>
                <a:sym typeface="Arial"/>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71" name="Shape 71"/>
          <p:cNvSpPr txBox="1">
            <a:spLocks noGrp="1"/>
          </p:cNvSpPr>
          <p:nvPr>
            <p:ph type="dt" idx="10"/>
          </p:nvPr>
        </p:nvSpPr>
        <p:spPr>
          <a:xfrm>
            <a:off x="228600" y="6524625"/>
            <a:ext cx="1219200" cy="285750"/>
          </a:xfrm>
          <a:prstGeom prst="rect">
            <a:avLst/>
          </a:prstGeom>
          <a:noFill/>
          <a:ln>
            <a:noFill/>
          </a:ln>
        </p:spPr>
        <p:txBody>
          <a:bodyPr spcFirstLastPara="1" wrap="square" lIns="91425" tIns="91425" rIns="91425" bIns="91425" anchor="t" anchorCtr="0"/>
          <a:lstStyle>
            <a:lvl1pPr marL="0" marR="0" lvl="0" indent="0" algn="ctr" rtl="0">
              <a:lnSpc>
                <a:spcPct val="125000"/>
              </a:lnSpc>
              <a:spcBef>
                <a:spcPts val="0"/>
              </a:spcBef>
              <a:spcAft>
                <a:spcPts val="0"/>
              </a:spcAft>
              <a:buSzPts val="1400"/>
              <a:buNone/>
              <a:defRPr sz="1600" b="1" i="0" u="none" strike="noStrike" cap="none">
                <a:solidFill>
                  <a:schemeClr val="lt1"/>
                </a:solidFill>
                <a:latin typeface="Arial"/>
                <a:ea typeface="Arial"/>
                <a:cs typeface="Arial"/>
                <a:sym typeface="Arial"/>
              </a:defRPr>
            </a:lvl1pPr>
            <a:lvl2pPr marL="457200" marR="0" lvl="1" indent="0" algn="ctr" rtl="0">
              <a:lnSpc>
                <a:spcPct val="125000"/>
              </a:lnSpc>
              <a:spcBef>
                <a:spcPts val="0"/>
              </a:spcBef>
              <a:spcAft>
                <a:spcPts val="0"/>
              </a:spcAft>
              <a:buSzPts val="1400"/>
              <a:buNone/>
              <a:defRPr sz="1600" b="1" i="0" u="none" strike="noStrike" cap="none">
                <a:solidFill>
                  <a:schemeClr val="lt1"/>
                </a:solidFill>
                <a:latin typeface="Arial"/>
                <a:ea typeface="Arial"/>
                <a:cs typeface="Arial"/>
                <a:sym typeface="Arial"/>
              </a:defRPr>
            </a:lvl2pPr>
            <a:lvl3pPr marL="914400" marR="0" lvl="2" indent="0" algn="ctr" rtl="0">
              <a:lnSpc>
                <a:spcPct val="125000"/>
              </a:lnSpc>
              <a:spcBef>
                <a:spcPts val="0"/>
              </a:spcBef>
              <a:spcAft>
                <a:spcPts val="0"/>
              </a:spcAft>
              <a:buSzPts val="1400"/>
              <a:buNone/>
              <a:defRPr sz="1600" b="1" i="0" u="none" strike="noStrike" cap="none">
                <a:solidFill>
                  <a:schemeClr val="lt1"/>
                </a:solidFill>
                <a:latin typeface="Arial"/>
                <a:ea typeface="Arial"/>
                <a:cs typeface="Arial"/>
                <a:sym typeface="Arial"/>
              </a:defRPr>
            </a:lvl3pPr>
            <a:lvl4pPr marL="1371600" marR="0" lvl="3" indent="0" algn="ctr" rtl="0">
              <a:lnSpc>
                <a:spcPct val="125000"/>
              </a:lnSpc>
              <a:spcBef>
                <a:spcPts val="0"/>
              </a:spcBef>
              <a:spcAft>
                <a:spcPts val="0"/>
              </a:spcAft>
              <a:buSzPts val="1400"/>
              <a:buNone/>
              <a:defRPr sz="1600" b="1" i="0" u="none" strike="noStrike" cap="none">
                <a:solidFill>
                  <a:schemeClr val="lt1"/>
                </a:solidFill>
                <a:latin typeface="Arial"/>
                <a:ea typeface="Arial"/>
                <a:cs typeface="Arial"/>
                <a:sym typeface="Arial"/>
              </a:defRPr>
            </a:lvl4pPr>
            <a:lvl5pPr marL="1828800" marR="0" lvl="4" indent="0" algn="ctr" rtl="0">
              <a:lnSpc>
                <a:spcPct val="125000"/>
              </a:lnSpc>
              <a:spcBef>
                <a:spcPts val="0"/>
              </a:spcBef>
              <a:spcAft>
                <a:spcPts val="0"/>
              </a:spcAft>
              <a:buSzPts val="1400"/>
              <a:buNone/>
              <a:defRPr sz="1600" b="1" i="0" u="none" strike="noStrike" cap="none">
                <a:solidFill>
                  <a:schemeClr val="lt1"/>
                </a:solidFill>
                <a:latin typeface="Arial"/>
                <a:ea typeface="Arial"/>
                <a:cs typeface="Arial"/>
                <a:sym typeface="Arial"/>
              </a:defRPr>
            </a:lvl5pPr>
            <a:lvl6pPr marL="2286000" marR="0" lvl="5" indent="0" algn="l" rtl="0">
              <a:spcBef>
                <a:spcPts val="0"/>
              </a:spcBef>
              <a:spcAft>
                <a:spcPts val="0"/>
              </a:spcAft>
              <a:buSzPts val="1400"/>
              <a:buNone/>
              <a:defRPr sz="1600" b="1" i="0" u="none" strike="noStrike" cap="none">
                <a:solidFill>
                  <a:schemeClr val="lt1"/>
                </a:solidFill>
                <a:latin typeface="Arial"/>
                <a:ea typeface="Arial"/>
                <a:cs typeface="Arial"/>
                <a:sym typeface="Arial"/>
              </a:defRPr>
            </a:lvl6pPr>
            <a:lvl7pPr marL="2743200" marR="0" lvl="6" indent="0" algn="l" rtl="0">
              <a:spcBef>
                <a:spcPts val="0"/>
              </a:spcBef>
              <a:spcAft>
                <a:spcPts val="0"/>
              </a:spcAft>
              <a:buSzPts val="1400"/>
              <a:buNone/>
              <a:defRPr sz="1600" b="1" i="0" u="none" strike="noStrike" cap="none">
                <a:solidFill>
                  <a:schemeClr val="lt1"/>
                </a:solidFill>
                <a:latin typeface="Arial"/>
                <a:ea typeface="Arial"/>
                <a:cs typeface="Arial"/>
                <a:sym typeface="Arial"/>
              </a:defRPr>
            </a:lvl7pPr>
            <a:lvl8pPr marL="3200400" marR="0" lvl="7" indent="0" algn="l" rtl="0">
              <a:spcBef>
                <a:spcPts val="0"/>
              </a:spcBef>
              <a:spcAft>
                <a:spcPts val="0"/>
              </a:spcAft>
              <a:buSzPts val="1400"/>
              <a:buNone/>
              <a:defRPr sz="1600" b="1" i="0" u="none" strike="noStrike" cap="none">
                <a:solidFill>
                  <a:schemeClr val="lt1"/>
                </a:solidFill>
                <a:latin typeface="Arial"/>
                <a:ea typeface="Arial"/>
                <a:cs typeface="Arial"/>
                <a:sym typeface="Arial"/>
              </a:defRPr>
            </a:lvl8pPr>
            <a:lvl9pPr marL="3657600" marR="0" lvl="8" indent="0" algn="l" rtl="0">
              <a:spcBef>
                <a:spcPts val="0"/>
              </a:spcBef>
              <a:spcAft>
                <a:spcPts val="0"/>
              </a:spcAft>
              <a:buSzPts val="1400"/>
              <a:buNone/>
              <a:defRPr sz="1600" b="1" i="0" u="none" strike="noStrike" cap="none">
                <a:solidFill>
                  <a:schemeClr val="lt1"/>
                </a:solidFill>
                <a:latin typeface="Arial"/>
                <a:ea typeface="Arial"/>
                <a:cs typeface="Arial"/>
                <a:sym typeface="Arial"/>
              </a:defRPr>
            </a:lvl9pPr>
          </a:lstStyle>
          <a:p>
            <a:endParaRPr/>
          </a:p>
        </p:txBody>
      </p:sp>
      <p:sp>
        <p:nvSpPr>
          <p:cNvPr id="72" name="Shape 72"/>
          <p:cNvSpPr txBox="1">
            <a:spLocks noGrp="1"/>
          </p:cNvSpPr>
          <p:nvPr>
            <p:ph type="ftr" idx="11"/>
          </p:nvPr>
        </p:nvSpPr>
        <p:spPr>
          <a:xfrm>
            <a:off x="1536700" y="6524625"/>
            <a:ext cx="6438900" cy="282575"/>
          </a:xfrm>
          <a:prstGeom prst="rect">
            <a:avLst/>
          </a:prstGeom>
          <a:noFill/>
          <a:ln>
            <a:noFill/>
          </a:ln>
        </p:spPr>
        <p:txBody>
          <a:bodyPr spcFirstLastPara="1" wrap="square" lIns="91425" tIns="91425" rIns="91425" bIns="91425" anchor="t" anchorCtr="0"/>
          <a:lstStyle>
            <a:lvl1pPr marL="0" marR="0" lvl="0" indent="0" algn="ctr" rtl="0">
              <a:lnSpc>
                <a:spcPct val="125000"/>
              </a:lnSpc>
              <a:spcBef>
                <a:spcPts val="0"/>
              </a:spcBef>
              <a:spcAft>
                <a:spcPts val="0"/>
              </a:spcAft>
              <a:buSzPts val="1400"/>
              <a:buNone/>
              <a:defRPr sz="1600" b="1" i="0" u="none" strike="noStrike" cap="none">
                <a:solidFill>
                  <a:schemeClr val="lt1"/>
                </a:solidFill>
                <a:latin typeface="Arial"/>
                <a:ea typeface="Arial"/>
                <a:cs typeface="Arial"/>
                <a:sym typeface="Arial"/>
              </a:defRPr>
            </a:lvl1pPr>
            <a:lvl2pPr marL="457200" marR="0" lvl="1" indent="0" algn="ctr" rtl="0">
              <a:lnSpc>
                <a:spcPct val="125000"/>
              </a:lnSpc>
              <a:spcBef>
                <a:spcPts val="0"/>
              </a:spcBef>
              <a:spcAft>
                <a:spcPts val="0"/>
              </a:spcAft>
              <a:buSzPts val="1400"/>
              <a:buNone/>
              <a:defRPr sz="1600" b="1" i="0" u="none" strike="noStrike" cap="none">
                <a:solidFill>
                  <a:schemeClr val="lt1"/>
                </a:solidFill>
                <a:latin typeface="Arial"/>
                <a:ea typeface="Arial"/>
                <a:cs typeface="Arial"/>
                <a:sym typeface="Arial"/>
              </a:defRPr>
            </a:lvl2pPr>
            <a:lvl3pPr marL="914400" marR="0" lvl="2" indent="0" algn="ctr" rtl="0">
              <a:lnSpc>
                <a:spcPct val="125000"/>
              </a:lnSpc>
              <a:spcBef>
                <a:spcPts val="0"/>
              </a:spcBef>
              <a:spcAft>
                <a:spcPts val="0"/>
              </a:spcAft>
              <a:buSzPts val="1400"/>
              <a:buNone/>
              <a:defRPr sz="1600" b="1" i="0" u="none" strike="noStrike" cap="none">
                <a:solidFill>
                  <a:schemeClr val="lt1"/>
                </a:solidFill>
                <a:latin typeface="Arial"/>
                <a:ea typeface="Arial"/>
                <a:cs typeface="Arial"/>
                <a:sym typeface="Arial"/>
              </a:defRPr>
            </a:lvl3pPr>
            <a:lvl4pPr marL="1371600" marR="0" lvl="3" indent="0" algn="ctr" rtl="0">
              <a:lnSpc>
                <a:spcPct val="125000"/>
              </a:lnSpc>
              <a:spcBef>
                <a:spcPts val="0"/>
              </a:spcBef>
              <a:spcAft>
                <a:spcPts val="0"/>
              </a:spcAft>
              <a:buSzPts val="1400"/>
              <a:buNone/>
              <a:defRPr sz="1600" b="1" i="0" u="none" strike="noStrike" cap="none">
                <a:solidFill>
                  <a:schemeClr val="lt1"/>
                </a:solidFill>
                <a:latin typeface="Arial"/>
                <a:ea typeface="Arial"/>
                <a:cs typeface="Arial"/>
                <a:sym typeface="Arial"/>
              </a:defRPr>
            </a:lvl4pPr>
            <a:lvl5pPr marL="1828800" marR="0" lvl="4" indent="0" algn="ctr" rtl="0">
              <a:lnSpc>
                <a:spcPct val="125000"/>
              </a:lnSpc>
              <a:spcBef>
                <a:spcPts val="0"/>
              </a:spcBef>
              <a:spcAft>
                <a:spcPts val="0"/>
              </a:spcAft>
              <a:buSzPts val="1400"/>
              <a:buNone/>
              <a:defRPr sz="1600" b="1" i="0" u="none" strike="noStrike" cap="none">
                <a:solidFill>
                  <a:schemeClr val="lt1"/>
                </a:solidFill>
                <a:latin typeface="Arial"/>
                <a:ea typeface="Arial"/>
                <a:cs typeface="Arial"/>
                <a:sym typeface="Arial"/>
              </a:defRPr>
            </a:lvl5pPr>
            <a:lvl6pPr marL="2286000" marR="0" lvl="5" indent="0" algn="l" rtl="0">
              <a:spcBef>
                <a:spcPts val="0"/>
              </a:spcBef>
              <a:spcAft>
                <a:spcPts val="0"/>
              </a:spcAft>
              <a:buSzPts val="1400"/>
              <a:buNone/>
              <a:defRPr sz="1600" b="1" i="0" u="none" strike="noStrike" cap="none">
                <a:solidFill>
                  <a:schemeClr val="lt1"/>
                </a:solidFill>
                <a:latin typeface="Arial"/>
                <a:ea typeface="Arial"/>
                <a:cs typeface="Arial"/>
                <a:sym typeface="Arial"/>
              </a:defRPr>
            </a:lvl6pPr>
            <a:lvl7pPr marL="2743200" marR="0" lvl="6" indent="0" algn="l" rtl="0">
              <a:spcBef>
                <a:spcPts val="0"/>
              </a:spcBef>
              <a:spcAft>
                <a:spcPts val="0"/>
              </a:spcAft>
              <a:buSzPts val="1400"/>
              <a:buNone/>
              <a:defRPr sz="1600" b="1" i="0" u="none" strike="noStrike" cap="none">
                <a:solidFill>
                  <a:schemeClr val="lt1"/>
                </a:solidFill>
                <a:latin typeface="Arial"/>
                <a:ea typeface="Arial"/>
                <a:cs typeface="Arial"/>
                <a:sym typeface="Arial"/>
              </a:defRPr>
            </a:lvl7pPr>
            <a:lvl8pPr marL="3200400" marR="0" lvl="7" indent="0" algn="l" rtl="0">
              <a:spcBef>
                <a:spcPts val="0"/>
              </a:spcBef>
              <a:spcAft>
                <a:spcPts val="0"/>
              </a:spcAft>
              <a:buSzPts val="1400"/>
              <a:buNone/>
              <a:defRPr sz="1600" b="1" i="0" u="none" strike="noStrike" cap="none">
                <a:solidFill>
                  <a:schemeClr val="lt1"/>
                </a:solidFill>
                <a:latin typeface="Arial"/>
                <a:ea typeface="Arial"/>
                <a:cs typeface="Arial"/>
                <a:sym typeface="Arial"/>
              </a:defRPr>
            </a:lvl8pPr>
            <a:lvl9pPr marL="3657600" marR="0" lvl="8" indent="0" algn="l" rtl="0">
              <a:spcBef>
                <a:spcPts val="0"/>
              </a:spcBef>
              <a:spcAft>
                <a:spcPts val="0"/>
              </a:spcAft>
              <a:buSzPts val="1400"/>
              <a:buNone/>
              <a:defRPr sz="1600" b="1" i="0" u="none" strike="noStrike" cap="none">
                <a:solidFill>
                  <a:schemeClr val="lt1"/>
                </a:solidFill>
                <a:latin typeface="Arial"/>
                <a:ea typeface="Arial"/>
                <a:cs typeface="Arial"/>
                <a:sym typeface="Arial"/>
              </a:defRPr>
            </a:lvl9pPr>
          </a:lstStyle>
          <a:p>
            <a:endParaRPr/>
          </a:p>
        </p:txBody>
      </p:sp>
      <p:sp>
        <p:nvSpPr>
          <p:cNvPr id="73" name="Shape 73"/>
          <p:cNvSpPr txBox="1">
            <a:spLocks noGrp="1"/>
          </p:cNvSpPr>
          <p:nvPr>
            <p:ph type="sldNum" idx="12"/>
          </p:nvPr>
        </p:nvSpPr>
        <p:spPr>
          <a:xfrm>
            <a:off x="8051800" y="6524625"/>
            <a:ext cx="939800" cy="285750"/>
          </a:xfrm>
          <a:prstGeom prst="rect">
            <a:avLst/>
          </a:prstGeom>
          <a:noFill/>
          <a:ln>
            <a:noFill/>
          </a:ln>
        </p:spPr>
        <p:txBody>
          <a:bodyPr spcFirstLastPara="1" wrap="square" lIns="91425" tIns="45700" rIns="91425" bIns="45700" anchor="t" anchorCtr="0">
            <a:noAutofit/>
          </a:bodyPr>
          <a:lstStyle>
            <a:lvl1pPr marL="0" marR="0" lvl="0" indent="0" algn="ctr" rtl="0">
              <a:lnSpc>
                <a:spcPct val="125000"/>
              </a:lnSpc>
              <a:spcBef>
                <a:spcPts val="0"/>
              </a:spcBef>
              <a:spcAft>
                <a:spcPts val="0"/>
              </a:spcAft>
              <a:buNone/>
              <a:defRPr sz="1600" b="1" i="0" u="none" strike="noStrike" cap="none">
                <a:solidFill>
                  <a:schemeClr val="lt1"/>
                </a:solidFill>
                <a:latin typeface="Arial"/>
                <a:ea typeface="Arial"/>
                <a:cs typeface="Arial"/>
                <a:sym typeface="Arial"/>
              </a:defRPr>
            </a:lvl1pPr>
            <a:lvl2pPr marL="0" marR="0" lvl="1" indent="0" algn="ctr" rtl="0">
              <a:lnSpc>
                <a:spcPct val="125000"/>
              </a:lnSpc>
              <a:spcBef>
                <a:spcPts val="0"/>
              </a:spcBef>
              <a:spcAft>
                <a:spcPts val="0"/>
              </a:spcAft>
              <a:buNone/>
              <a:defRPr sz="1600" b="1" i="0" u="none" strike="noStrike" cap="none">
                <a:solidFill>
                  <a:schemeClr val="lt1"/>
                </a:solidFill>
                <a:latin typeface="Arial"/>
                <a:ea typeface="Arial"/>
                <a:cs typeface="Arial"/>
                <a:sym typeface="Arial"/>
              </a:defRPr>
            </a:lvl2pPr>
            <a:lvl3pPr marL="0" marR="0" lvl="2" indent="0" algn="ctr" rtl="0">
              <a:lnSpc>
                <a:spcPct val="125000"/>
              </a:lnSpc>
              <a:spcBef>
                <a:spcPts val="0"/>
              </a:spcBef>
              <a:spcAft>
                <a:spcPts val="0"/>
              </a:spcAft>
              <a:buNone/>
              <a:defRPr sz="1600" b="1" i="0" u="none" strike="noStrike" cap="none">
                <a:solidFill>
                  <a:schemeClr val="lt1"/>
                </a:solidFill>
                <a:latin typeface="Arial"/>
                <a:ea typeface="Arial"/>
                <a:cs typeface="Arial"/>
                <a:sym typeface="Arial"/>
              </a:defRPr>
            </a:lvl3pPr>
            <a:lvl4pPr marL="0" marR="0" lvl="3" indent="0" algn="ctr" rtl="0">
              <a:lnSpc>
                <a:spcPct val="125000"/>
              </a:lnSpc>
              <a:spcBef>
                <a:spcPts val="0"/>
              </a:spcBef>
              <a:spcAft>
                <a:spcPts val="0"/>
              </a:spcAft>
              <a:buNone/>
              <a:defRPr sz="1600" b="1" i="0" u="none" strike="noStrike" cap="none">
                <a:solidFill>
                  <a:schemeClr val="lt1"/>
                </a:solidFill>
                <a:latin typeface="Arial"/>
                <a:ea typeface="Arial"/>
                <a:cs typeface="Arial"/>
                <a:sym typeface="Arial"/>
              </a:defRPr>
            </a:lvl4pPr>
            <a:lvl5pPr marL="0" marR="0" lvl="4" indent="0" algn="ctr" rtl="0">
              <a:lnSpc>
                <a:spcPct val="125000"/>
              </a:lnSpc>
              <a:spcBef>
                <a:spcPts val="0"/>
              </a:spcBef>
              <a:spcAft>
                <a:spcPts val="0"/>
              </a:spcAft>
              <a:buNone/>
              <a:defRPr sz="1600" b="1" i="0" u="none" strike="noStrike" cap="none">
                <a:solidFill>
                  <a:schemeClr val="lt1"/>
                </a:solidFill>
                <a:latin typeface="Arial"/>
                <a:ea typeface="Arial"/>
                <a:cs typeface="Arial"/>
                <a:sym typeface="Arial"/>
              </a:defRPr>
            </a:lvl5pPr>
            <a:lvl6pPr marL="0" marR="0" lvl="5" indent="0" algn="ctr" rtl="0">
              <a:lnSpc>
                <a:spcPct val="125000"/>
              </a:lnSpc>
              <a:spcBef>
                <a:spcPts val="0"/>
              </a:spcBef>
              <a:spcAft>
                <a:spcPts val="0"/>
              </a:spcAft>
              <a:buNone/>
              <a:defRPr sz="1600" b="1" i="0" u="none" strike="noStrike" cap="none">
                <a:solidFill>
                  <a:schemeClr val="lt1"/>
                </a:solidFill>
                <a:latin typeface="Arial"/>
                <a:ea typeface="Arial"/>
                <a:cs typeface="Arial"/>
                <a:sym typeface="Arial"/>
              </a:defRPr>
            </a:lvl6pPr>
            <a:lvl7pPr marL="0" marR="0" lvl="6" indent="0" algn="ctr" rtl="0">
              <a:lnSpc>
                <a:spcPct val="125000"/>
              </a:lnSpc>
              <a:spcBef>
                <a:spcPts val="0"/>
              </a:spcBef>
              <a:spcAft>
                <a:spcPts val="0"/>
              </a:spcAft>
              <a:buNone/>
              <a:defRPr sz="1600" b="1" i="0" u="none" strike="noStrike" cap="none">
                <a:solidFill>
                  <a:schemeClr val="lt1"/>
                </a:solidFill>
                <a:latin typeface="Arial"/>
                <a:ea typeface="Arial"/>
                <a:cs typeface="Arial"/>
                <a:sym typeface="Arial"/>
              </a:defRPr>
            </a:lvl7pPr>
            <a:lvl8pPr marL="0" marR="0" lvl="7" indent="0" algn="ctr" rtl="0">
              <a:lnSpc>
                <a:spcPct val="125000"/>
              </a:lnSpc>
              <a:spcBef>
                <a:spcPts val="0"/>
              </a:spcBef>
              <a:spcAft>
                <a:spcPts val="0"/>
              </a:spcAft>
              <a:buNone/>
              <a:defRPr sz="1600" b="1" i="0" u="none" strike="noStrike" cap="none">
                <a:solidFill>
                  <a:schemeClr val="lt1"/>
                </a:solidFill>
                <a:latin typeface="Arial"/>
                <a:ea typeface="Arial"/>
                <a:cs typeface="Arial"/>
                <a:sym typeface="Arial"/>
              </a:defRPr>
            </a:lvl8pPr>
            <a:lvl9pPr marL="0" marR="0" lvl="8" indent="0" algn="ctr" rtl="0">
              <a:lnSpc>
                <a:spcPct val="125000"/>
              </a:lnSpc>
              <a:spcBef>
                <a:spcPts val="0"/>
              </a:spcBef>
              <a:spcAft>
                <a:spcPts val="0"/>
              </a:spcAft>
              <a:buNone/>
              <a:defRPr sz="1600" b="1" i="0" u="none" strike="noStrike" cap="none">
                <a:solidFill>
                  <a:schemeClr val="lt1"/>
                </a:solidFill>
                <a:latin typeface="Arial"/>
                <a:ea typeface="Arial"/>
                <a:cs typeface="Arial"/>
                <a:sym typeface="Arial"/>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Text, and 2 Content" type="txAndTwoObj">
  <p:cSld name="TEXT_AND_TWO_OBJECTS">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431800" y="439738"/>
            <a:ext cx="8331200" cy="723900"/>
          </a:xfrm>
          <a:prstGeom prst="rect">
            <a:avLst/>
          </a:prstGeom>
          <a:noFill/>
          <a:ln>
            <a:noFill/>
          </a:ln>
        </p:spPr>
        <p:txBody>
          <a:bodyPr spcFirstLastPara="1" wrap="square" lIns="91425" tIns="91425" rIns="91425" bIns="91425" anchor="t" anchorCtr="0"/>
          <a:lstStyle>
            <a:lvl1pPr marL="0" marR="0" lvl="0" indent="0" algn="ctr" rtl="0">
              <a:spcBef>
                <a:spcPts val="0"/>
              </a:spcBef>
              <a:spcAft>
                <a:spcPts val="0"/>
              </a:spcAft>
              <a:buSzPts val="1400"/>
              <a:buNone/>
              <a:defRPr sz="3600" b="1" i="0" u="none" strike="noStrike" cap="none">
                <a:solidFill>
                  <a:schemeClr val="dk2"/>
                </a:solidFill>
                <a:latin typeface="Arial"/>
                <a:ea typeface="Arial"/>
                <a:cs typeface="Arial"/>
                <a:sym typeface="Arial"/>
              </a:defRPr>
            </a:lvl1pPr>
            <a:lvl2pPr marL="0" marR="0" lvl="1" indent="0" algn="ctr" rtl="0">
              <a:spcBef>
                <a:spcPts val="0"/>
              </a:spcBef>
              <a:spcAft>
                <a:spcPts val="0"/>
              </a:spcAft>
              <a:buSzPts val="1400"/>
              <a:buNone/>
              <a:defRPr sz="3600" b="1" i="0" u="none" strike="noStrike" cap="none">
                <a:solidFill>
                  <a:schemeClr val="dk2"/>
                </a:solidFill>
                <a:latin typeface="Arial"/>
                <a:ea typeface="Arial"/>
                <a:cs typeface="Arial"/>
                <a:sym typeface="Arial"/>
              </a:defRPr>
            </a:lvl2pPr>
            <a:lvl3pPr marL="0" marR="0" lvl="2" indent="0" algn="ctr" rtl="0">
              <a:spcBef>
                <a:spcPts val="0"/>
              </a:spcBef>
              <a:spcAft>
                <a:spcPts val="0"/>
              </a:spcAft>
              <a:buSzPts val="1400"/>
              <a:buNone/>
              <a:defRPr sz="3600" b="1" i="0" u="none" strike="noStrike" cap="none">
                <a:solidFill>
                  <a:schemeClr val="dk2"/>
                </a:solidFill>
                <a:latin typeface="Arial"/>
                <a:ea typeface="Arial"/>
                <a:cs typeface="Arial"/>
                <a:sym typeface="Arial"/>
              </a:defRPr>
            </a:lvl3pPr>
            <a:lvl4pPr marL="0" marR="0" lvl="3" indent="0" algn="ctr" rtl="0">
              <a:spcBef>
                <a:spcPts val="0"/>
              </a:spcBef>
              <a:spcAft>
                <a:spcPts val="0"/>
              </a:spcAft>
              <a:buSzPts val="1400"/>
              <a:buNone/>
              <a:defRPr sz="3600" b="1" i="0" u="none" strike="noStrike" cap="none">
                <a:solidFill>
                  <a:schemeClr val="dk2"/>
                </a:solidFill>
                <a:latin typeface="Arial"/>
                <a:ea typeface="Arial"/>
                <a:cs typeface="Arial"/>
                <a:sym typeface="Arial"/>
              </a:defRPr>
            </a:lvl4pPr>
            <a:lvl5pPr marL="0" marR="0" lvl="4" indent="0" algn="ctr" rtl="0">
              <a:spcBef>
                <a:spcPts val="0"/>
              </a:spcBef>
              <a:spcAft>
                <a:spcPts val="0"/>
              </a:spcAft>
              <a:buSzPts val="1400"/>
              <a:buNone/>
              <a:defRPr sz="3600" b="1" i="0" u="none" strike="noStrike" cap="none">
                <a:solidFill>
                  <a:schemeClr val="dk2"/>
                </a:solidFill>
                <a:latin typeface="Arial"/>
                <a:ea typeface="Arial"/>
                <a:cs typeface="Arial"/>
                <a:sym typeface="Arial"/>
              </a:defRPr>
            </a:lvl5pPr>
            <a:lvl6pPr marL="457200" marR="0" lvl="5" indent="0" algn="ctr" rtl="0">
              <a:spcBef>
                <a:spcPts val="0"/>
              </a:spcBef>
              <a:spcAft>
                <a:spcPts val="0"/>
              </a:spcAft>
              <a:buSzPts val="1400"/>
              <a:buNone/>
              <a:defRPr sz="3600" b="1" i="0" u="none" strike="noStrike" cap="none">
                <a:solidFill>
                  <a:schemeClr val="dk2"/>
                </a:solidFill>
                <a:latin typeface="Arial"/>
                <a:ea typeface="Arial"/>
                <a:cs typeface="Arial"/>
                <a:sym typeface="Arial"/>
              </a:defRPr>
            </a:lvl6pPr>
            <a:lvl7pPr marL="914400" marR="0" lvl="6" indent="0" algn="ctr" rtl="0">
              <a:spcBef>
                <a:spcPts val="0"/>
              </a:spcBef>
              <a:spcAft>
                <a:spcPts val="0"/>
              </a:spcAft>
              <a:buSzPts val="1400"/>
              <a:buNone/>
              <a:defRPr sz="3600" b="1" i="0" u="none" strike="noStrike" cap="none">
                <a:solidFill>
                  <a:schemeClr val="dk2"/>
                </a:solidFill>
                <a:latin typeface="Arial"/>
                <a:ea typeface="Arial"/>
                <a:cs typeface="Arial"/>
                <a:sym typeface="Arial"/>
              </a:defRPr>
            </a:lvl7pPr>
            <a:lvl8pPr marL="1371600" marR="0" lvl="7" indent="0" algn="ctr" rtl="0">
              <a:spcBef>
                <a:spcPts val="0"/>
              </a:spcBef>
              <a:spcAft>
                <a:spcPts val="0"/>
              </a:spcAft>
              <a:buSzPts val="1400"/>
              <a:buNone/>
              <a:defRPr sz="3600" b="1" i="0" u="none" strike="noStrike" cap="none">
                <a:solidFill>
                  <a:schemeClr val="dk2"/>
                </a:solidFill>
                <a:latin typeface="Arial"/>
                <a:ea typeface="Arial"/>
                <a:cs typeface="Arial"/>
                <a:sym typeface="Arial"/>
              </a:defRPr>
            </a:lvl8pPr>
            <a:lvl9pPr marL="1828800" marR="0" lvl="8" indent="0" algn="ctr" rtl="0">
              <a:spcBef>
                <a:spcPts val="0"/>
              </a:spcBef>
              <a:spcAft>
                <a:spcPts val="0"/>
              </a:spcAft>
              <a:buSzPts val="1400"/>
              <a:buNone/>
              <a:defRPr sz="3600" b="1" i="0" u="none" strike="noStrike" cap="none">
                <a:solidFill>
                  <a:schemeClr val="dk2"/>
                </a:solidFill>
                <a:latin typeface="Arial"/>
                <a:ea typeface="Arial"/>
                <a:cs typeface="Arial"/>
                <a:sym typeface="Arial"/>
              </a:defRPr>
            </a:lvl9pPr>
          </a:lstStyle>
          <a:p>
            <a:endParaRPr/>
          </a:p>
        </p:txBody>
      </p:sp>
      <p:sp>
        <p:nvSpPr>
          <p:cNvPr id="76" name="Shape 76"/>
          <p:cNvSpPr txBox="1">
            <a:spLocks noGrp="1"/>
          </p:cNvSpPr>
          <p:nvPr>
            <p:ph type="body" idx="1"/>
          </p:nvPr>
        </p:nvSpPr>
        <p:spPr>
          <a:xfrm>
            <a:off x="419100" y="1412875"/>
            <a:ext cx="4095750" cy="4899025"/>
          </a:xfrm>
          <a:prstGeom prst="rect">
            <a:avLst/>
          </a:prstGeom>
          <a:noFill/>
          <a:ln>
            <a:noFill/>
          </a:ln>
        </p:spPr>
        <p:txBody>
          <a:bodyPr spcFirstLastPara="1" wrap="square" lIns="91425" tIns="91425" rIns="91425" bIns="91425" anchor="t" anchorCtr="0"/>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Arial"/>
                <a:ea typeface="Arial"/>
                <a:cs typeface="Arial"/>
                <a:sym typeface="Arial"/>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77" name="Shape 77"/>
          <p:cNvSpPr txBox="1">
            <a:spLocks noGrp="1"/>
          </p:cNvSpPr>
          <p:nvPr>
            <p:ph type="body" idx="2"/>
          </p:nvPr>
        </p:nvSpPr>
        <p:spPr>
          <a:xfrm>
            <a:off x="4667250" y="1412875"/>
            <a:ext cx="4095750" cy="2373313"/>
          </a:xfrm>
          <a:prstGeom prst="rect">
            <a:avLst/>
          </a:prstGeom>
          <a:noFill/>
          <a:ln>
            <a:noFill/>
          </a:ln>
        </p:spPr>
        <p:txBody>
          <a:bodyPr spcFirstLastPara="1" wrap="square" lIns="91425" tIns="91425" rIns="91425" bIns="91425" anchor="t" anchorCtr="0"/>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Arial"/>
                <a:ea typeface="Arial"/>
                <a:cs typeface="Arial"/>
                <a:sym typeface="Arial"/>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78" name="Shape 78"/>
          <p:cNvSpPr txBox="1">
            <a:spLocks noGrp="1"/>
          </p:cNvSpPr>
          <p:nvPr>
            <p:ph type="body" idx="3"/>
          </p:nvPr>
        </p:nvSpPr>
        <p:spPr>
          <a:xfrm>
            <a:off x="4667250" y="3938588"/>
            <a:ext cx="4095750" cy="2373312"/>
          </a:xfrm>
          <a:prstGeom prst="rect">
            <a:avLst/>
          </a:prstGeom>
          <a:noFill/>
          <a:ln>
            <a:noFill/>
          </a:ln>
        </p:spPr>
        <p:txBody>
          <a:bodyPr spcFirstLastPara="1" wrap="square" lIns="91425" tIns="91425" rIns="91425" bIns="91425" anchor="t" anchorCtr="0"/>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Arial"/>
                <a:ea typeface="Arial"/>
                <a:cs typeface="Arial"/>
                <a:sym typeface="Arial"/>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79" name="Shape 79"/>
          <p:cNvSpPr txBox="1">
            <a:spLocks noGrp="1"/>
          </p:cNvSpPr>
          <p:nvPr>
            <p:ph type="dt" idx="10"/>
          </p:nvPr>
        </p:nvSpPr>
        <p:spPr>
          <a:xfrm>
            <a:off x="228600" y="6524625"/>
            <a:ext cx="1219200" cy="285750"/>
          </a:xfrm>
          <a:prstGeom prst="rect">
            <a:avLst/>
          </a:prstGeom>
          <a:noFill/>
          <a:ln>
            <a:noFill/>
          </a:ln>
        </p:spPr>
        <p:txBody>
          <a:bodyPr spcFirstLastPara="1" wrap="square" lIns="91425" tIns="91425" rIns="91425" bIns="91425" anchor="t" anchorCtr="0"/>
          <a:lstStyle>
            <a:lvl1pPr marL="0" marR="0" lvl="0" indent="0" algn="ctr" rtl="0">
              <a:lnSpc>
                <a:spcPct val="125000"/>
              </a:lnSpc>
              <a:spcBef>
                <a:spcPts val="0"/>
              </a:spcBef>
              <a:spcAft>
                <a:spcPts val="0"/>
              </a:spcAft>
              <a:buSzPts val="1400"/>
              <a:buNone/>
              <a:defRPr sz="1600" b="1" i="0" u="none" strike="noStrike" cap="none">
                <a:solidFill>
                  <a:schemeClr val="lt1"/>
                </a:solidFill>
                <a:latin typeface="Arial"/>
                <a:ea typeface="Arial"/>
                <a:cs typeface="Arial"/>
                <a:sym typeface="Arial"/>
              </a:defRPr>
            </a:lvl1pPr>
            <a:lvl2pPr marL="457200" marR="0" lvl="1" indent="0" algn="ctr" rtl="0">
              <a:lnSpc>
                <a:spcPct val="125000"/>
              </a:lnSpc>
              <a:spcBef>
                <a:spcPts val="0"/>
              </a:spcBef>
              <a:spcAft>
                <a:spcPts val="0"/>
              </a:spcAft>
              <a:buSzPts val="1400"/>
              <a:buNone/>
              <a:defRPr sz="1600" b="1" i="0" u="none" strike="noStrike" cap="none">
                <a:solidFill>
                  <a:schemeClr val="lt1"/>
                </a:solidFill>
                <a:latin typeface="Arial"/>
                <a:ea typeface="Arial"/>
                <a:cs typeface="Arial"/>
                <a:sym typeface="Arial"/>
              </a:defRPr>
            </a:lvl2pPr>
            <a:lvl3pPr marL="914400" marR="0" lvl="2" indent="0" algn="ctr" rtl="0">
              <a:lnSpc>
                <a:spcPct val="125000"/>
              </a:lnSpc>
              <a:spcBef>
                <a:spcPts val="0"/>
              </a:spcBef>
              <a:spcAft>
                <a:spcPts val="0"/>
              </a:spcAft>
              <a:buSzPts val="1400"/>
              <a:buNone/>
              <a:defRPr sz="1600" b="1" i="0" u="none" strike="noStrike" cap="none">
                <a:solidFill>
                  <a:schemeClr val="lt1"/>
                </a:solidFill>
                <a:latin typeface="Arial"/>
                <a:ea typeface="Arial"/>
                <a:cs typeface="Arial"/>
                <a:sym typeface="Arial"/>
              </a:defRPr>
            </a:lvl3pPr>
            <a:lvl4pPr marL="1371600" marR="0" lvl="3" indent="0" algn="ctr" rtl="0">
              <a:lnSpc>
                <a:spcPct val="125000"/>
              </a:lnSpc>
              <a:spcBef>
                <a:spcPts val="0"/>
              </a:spcBef>
              <a:spcAft>
                <a:spcPts val="0"/>
              </a:spcAft>
              <a:buSzPts val="1400"/>
              <a:buNone/>
              <a:defRPr sz="1600" b="1" i="0" u="none" strike="noStrike" cap="none">
                <a:solidFill>
                  <a:schemeClr val="lt1"/>
                </a:solidFill>
                <a:latin typeface="Arial"/>
                <a:ea typeface="Arial"/>
                <a:cs typeface="Arial"/>
                <a:sym typeface="Arial"/>
              </a:defRPr>
            </a:lvl4pPr>
            <a:lvl5pPr marL="1828800" marR="0" lvl="4" indent="0" algn="ctr" rtl="0">
              <a:lnSpc>
                <a:spcPct val="125000"/>
              </a:lnSpc>
              <a:spcBef>
                <a:spcPts val="0"/>
              </a:spcBef>
              <a:spcAft>
                <a:spcPts val="0"/>
              </a:spcAft>
              <a:buSzPts val="1400"/>
              <a:buNone/>
              <a:defRPr sz="1600" b="1" i="0" u="none" strike="noStrike" cap="none">
                <a:solidFill>
                  <a:schemeClr val="lt1"/>
                </a:solidFill>
                <a:latin typeface="Arial"/>
                <a:ea typeface="Arial"/>
                <a:cs typeface="Arial"/>
                <a:sym typeface="Arial"/>
              </a:defRPr>
            </a:lvl5pPr>
            <a:lvl6pPr marL="2286000" marR="0" lvl="5" indent="0" algn="l" rtl="0">
              <a:spcBef>
                <a:spcPts val="0"/>
              </a:spcBef>
              <a:spcAft>
                <a:spcPts val="0"/>
              </a:spcAft>
              <a:buSzPts val="1400"/>
              <a:buNone/>
              <a:defRPr sz="1600" b="1" i="0" u="none" strike="noStrike" cap="none">
                <a:solidFill>
                  <a:schemeClr val="lt1"/>
                </a:solidFill>
                <a:latin typeface="Arial"/>
                <a:ea typeface="Arial"/>
                <a:cs typeface="Arial"/>
                <a:sym typeface="Arial"/>
              </a:defRPr>
            </a:lvl6pPr>
            <a:lvl7pPr marL="2743200" marR="0" lvl="6" indent="0" algn="l" rtl="0">
              <a:spcBef>
                <a:spcPts val="0"/>
              </a:spcBef>
              <a:spcAft>
                <a:spcPts val="0"/>
              </a:spcAft>
              <a:buSzPts val="1400"/>
              <a:buNone/>
              <a:defRPr sz="1600" b="1" i="0" u="none" strike="noStrike" cap="none">
                <a:solidFill>
                  <a:schemeClr val="lt1"/>
                </a:solidFill>
                <a:latin typeface="Arial"/>
                <a:ea typeface="Arial"/>
                <a:cs typeface="Arial"/>
                <a:sym typeface="Arial"/>
              </a:defRPr>
            </a:lvl7pPr>
            <a:lvl8pPr marL="3200400" marR="0" lvl="7" indent="0" algn="l" rtl="0">
              <a:spcBef>
                <a:spcPts val="0"/>
              </a:spcBef>
              <a:spcAft>
                <a:spcPts val="0"/>
              </a:spcAft>
              <a:buSzPts val="1400"/>
              <a:buNone/>
              <a:defRPr sz="1600" b="1" i="0" u="none" strike="noStrike" cap="none">
                <a:solidFill>
                  <a:schemeClr val="lt1"/>
                </a:solidFill>
                <a:latin typeface="Arial"/>
                <a:ea typeface="Arial"/>
                <a:cs typeface="Arial"/>
                <a:sym typeface="Arial"/>
              </a:defRPr>
            </a:lvl8pPr>
            <a:lvl9pPr marL="3657600" marR="0" lvl="8" indent="0" algn="l" rtl="0">
              <a:spcBef>
                <a:spcPts val="0"/>
              </a:spcBef>
              <a:spcAft>
                <a:spcPts val="0"/>
              </a:spcAft>
              <a:buSzPts val="1400"/>
              <a:buNone/>
              <a:defRPr sz="1600" b="1" i="0" u="none" strike="noStrike" cap="none">
                <a:solidFill>
                  <a:schemeClr val="lt1"/>
                </a:solidFill>
                <a:latin typeface="Arial"/>
                <a:ea typeface="Arial"/>
                <a:cs typeface="Arial"/>
                <a:sym typeface="Arial"/>
              </a:defRPr>
            </a:lvl9pPr>
          </a:lstStyle>
          <a:p>
            <a:endParaRPr/>
          </a:p>
        </p:txBody>
      </p:sp>
      <p:sp>
        <p:nvSpPr>
          <p:cNvPr id="80" name="Shape 80"/>
          <p:cNvSpPr txBox="1">
            <a:spLocks noGrp="1"/>
          </p:cNvSpPr>
          <p:nvPr>
            <p:ph type="ftr" idx="11"/>
          </p:nvPr>
        </p:nvSpPr>
        <p:spPr>
          <a:xfrm>
            <a:off x="1536700" y="6524625"/>
            <a:ext cx="6438900" cy="282575"/>
          </a:xfrm>
          <a:prstGeom prst="rect">
            <a:avLst/>
          </a:prstGeom>
          <a:noFill/>
          <a:ln>
            <a:noFill/>
          </a:ln>
        </p:spPr>
        <p:txBody>
          <a:bodyPr spcFirstLastPara="1" wrap="square" lIns="91425" tIns="91425" rIns="91425" bIns="91425" anchor="t" anchorCtr="0"/>
          <a:lstStyle>
            <a:lvl1pPr marL="0" marR="0" lvl="0" indent="0" algn="ctr" rtl="0">
              <a:lnSpc>
                <a:spcPct val="125000"/>
              </a:lnSpc>
              <a:spcBef>
                <a:spcPts val="0"/>
              </a:spcBef>
              <a:spcAft>
                <a:spcPts val="0"/>
              </a:spcAft>
              <a:buSzPts val="1400"/>
              <a:buNone/>
              <a:defRPr sz="1600" b="1" i="0" u="none" strike="noStrike" cap="none">
                <a:solidFill>
                  <a:schemeClr val="lt1"/>
                </a:solidFill>
                <a:latin typeface="Arial"/>
                <a:ea typeface="Arial"/>
                <a:cs typeface="Arial"/>
                <a:sym typeface="Arial"/>
              </a:defRPr>
            </a:lvl1pPr>
            <a:lvl2pPr marL="457200" marR="0" lvl="1" indent="0" algn="ctr" rtl="0">
              <a:lnSpc>
                <a:spcPct val="125000"/>
              </a:lnSpc>
              <a:spcBef>
                <a:spcPts val="0"/>
              </a:spcBef>
              <a:spcAft>
                <a:spcPts val="0"/>
              </a:spcAft>
              <a:buSzPts val="1400"/>
              <a:buNone/>
              <a:defRPr sz="1600" b="1" i="0" u="none" strike="noStrike" cap="none">
                <a:solidFill>
                  <a:schemeClr val="lt1"/>
                </a:solidFill>
                <a:latin typeface="Arial"/>
                <a:ea typeface="Arial"/>
                <a:cs typeface="Arial"/>
                <a:sym typeface="Arial"/>
              </a:defRPr>
            </a:lvl2pPr>
            <a:lvl3pPr marL="914400" marR="0" lvl="2" indent="0" algn="ctr" rtl="0">
              <a:lnSpc>
                <a:spcPct val="125000"/>
              </a:lnSpc>
              <a:spcBef>
                <a:spcPts val="0"/>
              </a:spcBef>
              <a:spcAft>
                <a:spcPts val="0"/>
              </a:spcAft>
              <a:buSzPts val="1400"/>
              <a:buNone/>
              <a:defRPr sz="1600" b="1" i="0" u="none" strike="noStrike" cap="none">
                <a:solidFill>
                  <a:schemeClr val="lt1"/>
                </a:solidFill>
                <a:latin typeface="Arial"/>
                <a:ea typeface="Arial"/>
                <a:cs typeface="Arial"/>
                <a:sym typeface="Arial"/>
              </a:defRPr>
            </a:lvl3pPr>
            <a:lvl4pPr marL="1371600" marR="0" lvl="3" indent="0" algn="ctr" rtl="0">
              <a:lnSpc>
                <a:spcPct val="125000"/>
              </a:lnSpc>
              <a:spcBef>
                <a:spcPts val="0"/>
              </a:spcBef>
              <a:spcAft>
                <a:spcPts val="0"/>
              </a:spcAft>
              <a:buSzPts val="1400"/>
              <a:buNone/>
              <a:defRPr sz="1600" b="1" i="0" u="none" strike="noStrike" cap="none">
                <a:solidFill>
                  <a:schemeClr val="lt1"/>
                </a:solidFill>
                <a:latin typeface="Arial"/>
                <a:ea typeface="Arial"/>
                <a:cs typeface="Arial"/>
                <a:sym typeface="Arial"/>
              </a:defRPr>
            </a:lvl4pPr>
            <a:lvl5pPr marL="1828800" marR="0" lvl="4" indent="0" algn="ctr" rtl="0">
              <a:lnSpc>
                <a:spcPct val="125000"/>
              </a:lnSpc>
              <a:spcBef>
                <a:spcPts val="0"/>
              </a:spcBef>
              <a:spcAft>
                <a:spcPts val="0"/>
              </a:spcAft>
              <a:buSzPts val="1400"/>
              <a:buNone/>
              <a:defRPr sz="1600" b="1" i="0" u="none" strike="noStrike" cap="none">
                <a:solidFill>
                  <a:schemeClr val="lt1"/>
                </a:solidFill>
                <a:latin typeface="Arial"/>
                <a:ea typeface="Arial"/>
                <a:cs typeface="Arial"/>
                <a:sym typeface="Arial"/>
              </a:defRPr>
            </a:lvl5pPr>
            <a:lvl6pPr marL="2286000" marR="0" lvl="5" indent="0" algn="l" rtl="0">
              <a:spcBef>
                <a:spcPts val="0"/>
              </a:spcBef>
              <a:spcAft>
                <a:spcPts val="0"/>
              </a:spcAft>
              <a:buSzPts val="1400"/>
              <a:buNone/>
              <a:defRPr sz="1600" b="1" i="0" u="none" strike="noStrike" cap="none">
                <a:solidFill>
                  <a:schemeClr val="lt1"/>
                </a:solidFill>
                <a:latin typeface="Arial"/>
                <a:ea typeface="Arial"/>
                <a:cs typeface="Arial"/>
                <a:sym typeface="Arial"/>
              </a:defRPr>
            </a:lvl6pPr>
            <a:lvl7pPr marL="2743200" marR="0" lvl="6" indent="0" algn="l" rtl="0">
              <a:spcBef>
                <a:spcPts val="0"/>
              </a:spcBef>
              <a:spcAft>
                <a:spcPts val="0"/>
              </a:spcAft>
              <a:buSzPts val="1400"/>
              <a:buNone/>
              <a:defRPr sz="1600" b="1" i="0" u="none" strike="noStrike" cap="none">
                <a:solidFill>
                  <a:schemeClr val="lt1"/>
                </a:solidFill>
                <a:latin typeface="Arial"/>
                <a:ea typeface="Arial"/>
                <a:cs typeface="Arial"/>
                <a:sym typeface="Arial"/>
              </a:defRPr>
            </a:lvl7pPr>
            <a:lvl8pPr marL="3200400" marR="0" lvl="7" indent="0" algn="l" rtl="0">
              <a:spcBef>
                <a:spcPts val="0"/>
              </a:spcBef>
              <a:spcAft>
                <a:spcPts val="0"/>
              </a:spcAft>
              <a:buSzPts val="1400"/>
              <a:buNone/>
              <a:defRPr sz="1600" b="1" i="0" u="none" strike="noStrike" cap="none">
                <a:solidFill>
                  <a:schemeClr val="lt1"/>
                </a:solidFill>
                <a:latin typeface="Arial"/>
                <a:ea typeface="Arial"/>
                <a:cs typeface="Arial"/>
                <a:sym typeface="Arial"/>
              </a:defRPr>
            </a:lvl8pPr>
            <a:lvl9pPr marL="3657600" marR="0" lvl="8" indent="0" algn="l" rtl="0">
              <a:spcBef>
                <a:spcPts val="0"/>
              </a:spcBef>
              <a:spcAft>
                <a:spcPts val="0"/>
              </a:spcAft>
              <a:buSzPts val="1400"/>
              <a:buNone/>
              <a:defRPr sz="1600" b="1" i="0" u="none" strike="noStrike" cap="none">
                <a:solidFill>
                  <a:schemeClr val="lt1"/>
                </a:solidFill>
                <a:latin typeface="Arial"/>
                <a:ea typeface="Arial"/>
                <a:cs typeface="Arial"/>
                <a:sym typeface="Arial"/>
              </a:defRPr>
            </a:lvl9pPr>
          </a:lstStyle>
          <a:p>
            <a:endParaRPr/>
          </a:p>
        </p:txBody>
      </p:sp>
      <p:sp>
        <p:nvSpPr>
          <p:cNvPr id="81" name="Shape 81"/>
          <p:cNvSpPr txBox="1">
            <a:spLocks noGrp="1"/>
          </p:cNvSpPr>
          <p:nvPr>
            <p:ph type="sldNum" idx="12"/>
          </p:nvPr>
        </p:nvSpPr>
        <p:spPr>
          <a:xfrm>
            <a:off x="8051800" y="6524625"/>
            <a:ext cx="939800" cy="285750"/>
          </a:xfrm>
          <a:prstGeom prst="rect">
            <a:avLst/>
          </a:prstGeom>
          <a:noFill/>
          <a:ln>
            <a:noFill/>
          </a:ln>
        </p:spPr>
        <p:txBody>
          <a:bodyPr spcFirstLastPara="1" wrap="square" lIns="91425" tIns="45700" rIns="91425" bIns="45700" anchor="t" anchorCtr="0">
            <a:noAutofit/>
          </a:bodyPr>
          <a:lstStyle>
            <a:lvl1pPr marL="0" marR="0" lvl="0" indent="0" algn="ctr" rtl="0">
              <a:lnSpc>
                <a:spcPct val="125000"/>
              </a:lnSpc>
              <a:spcBef>
                <a:spcPts val="0"/>
              </a:spcBef>
              <a:spcAft>
                <a:spcPts val="0"/>
              </a:spcAft>
              <a:buNone/>
              <a:defRPr sz="1600" b="1" i="0" u="none" strike="noStrike" cap="none">
                <a:solidFill>
                  <a:schemeClr val="lt1"/>
                </a:solidFill>
                <a:latin typeface="Arial"/>
                <a:ea typeface="Arial"/>
                <a:cs typeface="Arial"/>
                <a:sym typeface="Arial"/>
              </a:defRPr>
            </a:lvl1pPr>
            <a:lvl2pPr marL="0" marR="0" lvl="1" indent="0" algn="ctr" rtl="0">
              <a:lnSpc>
                <a:spcPct val="125000"/>
              </a:lnSpc>
              <a:spcBef>
                <a:spcPts val="0"/>
              </a:spcBef>
              <a:spcAft>
                <a:spcPts val="0"/>
              </a:spcAft>
              <a:buNone/>
              <a:defRPr sz="1600" b="1" i="0" u="none" strike="noStrike" cap="none">
                <a:solidFill>
                  <a:schemeClr val="lt1"/>
                </a:solidFill>
                <a:latin typeface="Arial"/>
                <a:ea typeface="Arial"/>
                <a:cs typeface="Arial"/>
                <a:sym typeface="Arial"/>
              </a:defRPr>
            </a:lvl2pPr>
            <a:lvl3pPr marL="0" marR="0" lvl="2" indent="0" algn="ctr" rtl="0">
              <a:lnSpc>
                <a:spcPct val="125000"/>
              </a:lnSpc>
              <a:spcBef>
                <a:spcPts val="0"/>
              </a:spcBef>
              <a:spcAft>
                <a:spcPts val="0"/>
              </a:spcAft>
              <a:buNone/>
              <a:defRPr sz="1600" b="1" i="0" u="none" strike="noStrike" cap="none">
                <a:solidFill>
                  <a:schemeClr val="lt1"/>
                </a:solidFill>
                <a:latin typeface="Arial"/>
                <a:ea typeface="Arial"/>
                <a:cs typeface="Arial"/>
                <a:sym typeface="Arial"/>
              </a:defRPr>
            </a:lvl3pPr>
            <a:lvl4pPr marL="0" marR="0" lvl="3" indent="0" algn="ctr" rtl="0">
              <a:lnSpc>
                <a:spcPct val="125000"/>
              </a:lnSpc>
              <a:spcBef>
                <a:spcPts val="0"/>
              </a:spcBef>
              <a:spcAft>
                <a:spcPts val="0"/>
              </a:spcAft>
              <a:buNone/>
              <a:defRPr sz="1600" b="1" i="0" u="none" strike="noStrike" cap="none">
                <a:solidFill>
                  <a:schemeClr val="lt1"/>
                </a:solidFill>
                <a:latin typeface="Arial"/>
                <a:ea typeface="Arial"/>
                <a:cs typeface="Arial"/>
                <a:sym typeface="Arial"/>
              </a:defRPr>
            </a:lvl4pPr>
            <a:lvl5pPr marL="0" marR="0" lvl="4" indent="0" algn="ctr" rtl="0">
              <a:lnSpc>
                <a:spcPct val="125000"/>
              </a:lnSpc>
              <a:spcBef>
                <a:spcPts val="0"/>
              </a:spcBef>
              <a:spcAft>
                <a:spcPts val="0"/>
              </a:spcAft>
              <a:buNone/>
              <a:defRPr sz="1600" b="1" i="0" u="none" strike="noStrike" cap="none">
                <a:solidFill>
                  <a:schemeClr val="lt1"/>
                </a:solidFill>
                <a:latin typeface="Arial"/>
                <a:ea typeface="Arial"/>
                <a:cs typeface="Arial"/>
                <a:sym typeface="Arial"/>
              </a:defRPr>
            </a:lvl5pPr>
            <a:lvl6pPr marL="0" marR="0" lvl="5" indent="0" algn="ctr" rtl="0">
              <a:lnSpc>
                <a:spcPct val="125000"/>
              </a:lnSpc>
              <a:spcBef>
                <a:spcPts val="0"/>
              </a:spcBef>
              <a:spcAft>
                <a:spcPts val="0"/>
              </a:spcAft>
              <a:buNone/>
              <a:defRPr sz="1600" b="1" i="0" u="none" strike="noStrike" cap="none">
                <a:solidFill>
                  <a:schemeClr val="lt1"/>
                </a:solidFill>
                <a:latin typeface="Arial"/>
                <a:ea typeface="Arial"/>
                <a:cs typeface="Arial"/>
                <a:sym typeface="Arial"/>
              </a:defRPr>
            </a:lvl6pPr>
            <a:lvl7pPr marL="0" marR="0" lvl="6" indent="0" algn="ctr" rtl="0">
              <a:lnSpc>
                <a:spcPct val="125000"/>
              </a:lnSpc>
              <a:spcBef>
                <a:spcPts val="0"/>
              </a:spcBef>
              <a:spcAft>
                <a:spcPts val="0"/>
              </a:spcAft>
              <a:buNone/>
              <a:defRPr sz="1600" b="1" i="0" u="none" strike="noStrike" cap="none">
                <a:solidFill>
                  <a:schemeClr val="lt1"/>
                </a:solidFill>
                <a:latin typeface="Arial"/>
                <a:ea typeface="Arial"/>
                <a:cs typeface="Arial"/>
                <a:sym typeface="Arial"/>
              </a:defRPr>
            </a:lvl7pPr>
            <a:lvl8pPr marL="0" marR="0" lvl="7" indent="0" algn="ctr" rtl="0">
              <a:lnSpc>
                <a:spcPct val="125000"/>
              </a:lnSpc>
              <a:spcBef>
                <a:spcPts val="0"/>
              </a:spcBef>
              <a:spcAft>
                <a:spcPts val="0"/>
              </a:spcAft>
              <a:buNone/>
              <a:defRPr sz="1600" b="1" i="0" u="none" strike="noStrike" cap="none">
                <a:solidFill>
                  <a:schemeClr val="lt1"/>
                </a:solidFill>
                <a:latin typeface="Arial"/>
                <a:ea typeface="Arial"/>
                <a:cs typeface="Arial"/>
                <a:sym typeface="Arial"/>
              </a:defRPr>
            </a:lvl8pPr>
            <a:lvl9pPr marL="0" marR="0" lvl="8" indent="0" algn="ctr" rtl="0">
              <a:lnSpc>
                <a:spcPct val="125000"/>
              </a:lnSpc>
              <a:spcBef>
                <a:spcPts val="0"/>
              </a:spcBef>
              <a:spcAft>
                <a:spcPts val="0"/>
              </a:spcAft>
              <a:buNone/>
              <a:defRPr sz="1600" b="1" i="0" u="none" strike="noStrike" cap="none">
                <a:solidFill>
                  <a:schemeClr val="lt1"/>
                </a:solidFill>
                <a:latin typeface="Arial"/>
                <a:ea typeface="Arial"/>
                <a:cs typeface="Arial"/>
                <a:sym typeface="Arial"/>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able" type="tbl">
  <p:cSld name="TABLE">
    <p:spTree>
      <p:nvGrpSpPr>
        <p:cNvPr id="1" name="Shape 82"/>
        <p:cNvGrpSpPr/>
        <p:nvPr/>
      </p:nvGrpSpPr>
      <p:grpSpPr>
        <a:xfrm>
          <a:off x="0" y="0"/>
          <a:ext cx="0" cy="0"/>
          <a:chOff x="0" y="0"/>
          <a:chExt cx="0" cy="0"/>
        </a:xfrm>
      </p:grpSpPr>
      <p:sp>
        <p:nvSpPr>
          <p:cNvPr id="83" name="Shape 83"/>
          <p:cNvSpPr txBox="1">
            <a:spLocks noGrp="1"/>
          </p:cNvSpPr>
          <p:nvPr>
            <p:ph type="title"/>
          </p:nvPr>
        </p:nvSpPr>
        <p:spPr>
          <a:xfrm>
            <a:off x="431800" y="439738"/>
            <a:ext cx="8331200" cy="723900"/>
          </a:xfrm>
          <a:prstGeom prst="rect">
            <a:avLst/>
          </a:prstGeom>
          <a:noFill/>
          <a:ln>
            <a:noFill/>
          </a:ln>
        </p:spPr>
        <p:txBody>
          <a:bodyPr spcFirstLastPara="1" wrap="square" lIns="91425" tIns="91425" rIns="91425" bIns="91425" anchor="t" anchorCtr="0"/>
          <a:lstStyle>
            <a:lvl1pPr marL="0" marR="0" lvl="0" indent="0" algn="ctr" rtl="0">
              <a:spcBef>
                <a:spcPts val="0"/>
              </a:spcBef>
              <a:spcAft>
                <a:spcPts val="0"/>
              </a:spcAft>
              <a:buSzPts val="1400"/>
              <a:buNone/>
              <a:defRPr sz="3600" b="1" i="0" u="none" strike="noStrike" cap="none">
                <a:solidFill>
                  <a:schemeClr val="dk2"/>
                </a:solidFill>
                <a:latin typeface="Arial"/>
                <a:ea typeface="Arial"/>
                <a:cs typeface="Arial"/>
                <a:sym typeface="Arial"/>
              </a:defRPr>
            </a:lvl1pPr>
            <a:lvl2pPr marL="0" marR="0" lvl="1" indent="0" algn="ctr" rtl="0">
              <a:spcBef>
                <a:spcPts val="0"/>
              </a:spcBef>
              <a:spcAft>
                <a:spcPts val="0"/>
              </a:spcAft>
              <a:buSzPts val="1400"/>
              <a:buNone/>
              <a:defRPr sz="3600" b="1" i="0" u="none" strike="noStrike" cap="none">
                <a:solidFill>
                  <a:schemeClr val="dk2"/>
                </a:solidFill>
                <a:latin typeface="Arial"/>
                <a:ea typeface="Arial"/>
                <a:cs typeface="Arial"/>
                <a:sym typeface="Arial"/>
              </a:defRPr>
            </a:lvl2pPr>
            <a:lvl3pPr marL="0" marR="0" lvl="2" indent="0" algn="ctr" rtl="0">
              <a:spcBef>
                <a:spcPts val="0"/>
              </a:spcBef>
              <a:spcAft>
                <a:spcPts val="0"/>
              </a:spcAft>
              <a:buSzPts val="1400"/>
              <a:buNone/>
              <a:defRPr sz="3600" b="1" i="0" u="none" strike="noStrike" cap="none">
                <a:solidFill>
                  <a:schemeClr val="dk2"/>
                </a:solidFill>
                <a:latin typeface="Arial"/>
                <a:ea typeface="Arial"/>
                <a:cs typeface="Arial"/>
                <a:sym typeface="Arial"/>
              </a:defRPr>
            </a:lvl3pPr>
            <a:lvl4pPr marL="0" marR="0" lvl="3" indent="0" algn="ctr" rtl="0">
              <a:spcBef>
                <a:spcPts val="0"/>
              </a:spcBef>
              <a:spcAft>
                <a:spcPts val="0"/>
              </a:spcAft>
              <a:buSzPts val="1400"/>
              <a:buNone/>
              <a:defRPr sz="3600" b="1" i="0" u="none" strike="noStrike" cap="none">
                <a:solidFill>
                  <a:schemeClr val="dk2"/>
                </a:solidFill>
                <a:latin typeface="Arial"/>
                <a:ea typeface="Arial"/>
                <a:cs typeface="Arial"/>
                <a:sym typeface="Arial"/>
              </a:defRPr>
            </a:lvl4pPr>
            <a:lvl5pPr marL="0" marR="0" lvl="4" indent="0" algn="ctr" rtl="0">
              <a:spcBef>
                <a:spcPts val="0"/>
              </a:spcBef>
              <a:spcAft>
                <a:spcPts val="0"/>
              </a:spcAft>
              <a:buSzPts val="1400"/>
              <a:buNone/>
              <a:defRPr sz="3600" b="1" i="0" u="none" strike="noStrike" cap="none">
                <a:solidFill>
                  <a:schemeClr val="dk2"/>
                </a:solidFill>
                <a:latin typeface="Arial"/>
                <a:ea typeface="Arial"/>
                <a:cs typeface="Arial"/>
                <a:sym typeface="Arial"/>
              </a:defRPr>
            </a:lvl5pPr>
            <a:lvl6pPr marL="457200" marR="0" lvl="5" indent="0" algn="ctr" rtl="0">
              <a:spcBef>
                <a:spcPts val="0"/>
              </a:spcBef>
              <a:spcAft>
                <a:spcPts val="0"/>
              </a:spcAft>
              <a:buSzPts val="1400"/>
              <a:buNone/>
              <a:defRPr sz="3600" b="1" i="0" u="none" strike="noStrike" cap="none">
                <a:solidFill>
                  <a:schemeClr val="dk2"/>
                </a:solidFill>
                <a:latin typeface="Arial"/>
                <a:ea typeface="Arial"/>
                <a:cs typeface="Arial"/>
                <a:sym typeface="Arial"/>
              </a:defRPr>
            </a:lvl6pPr>
            <a:lvl7pPr marL="914400" marR="0" lvl="6" indent="0" algn="ctr" rtl="0">
              <a:spcBef>
                <a:spcPts val="0"/>
              </a:spcBef>
              <a:spcAft>
                <a:spcPts val="0"/>
              </a:spcAft>
              <a:buSzPts val="1400"/>
              <a:buNone/>
              <a:defRPr sz="3600" b="1" i="0" u="none" strike="noStrike" cap="none">
                <a:solidFill>
                  <a:schemeClr val="dk2"/>
                </a:solidFill>
                <a:latin typeface="Arial"/>
                <a:ea typeface="Arial"/>
                <a:cs typeface="Arial"/>
                <a:sym typeface="Arial"/>
              </a:defRPr>
            </a:lvl7pPr>
            <a:lvl8pPr marL="1371600" marR="0" lvl="7" indent="0" algn="ctr" rtl="0">
              <a:spcBef>
                <a:spcPts val="0"/>
              </a:spcBef>
              <a:spcAft>
                <a:spcPts val="0"/>
              </a:spcAft>
              <a:buSzPts val="1400"/>
              <a:buNone/>
              <a:defRPr sz="3600" b="1" i="0" u="none" strike="noStrike" cap="none">
                <a:solidFill>
                  <a:schemeClr val="dk2"/>
                </a:solidFill>
                <a:latin typeface="Arial"/>
                <a:ea typeface="Arial"/>
                <a:cs typeface="Arial"/>
                <a:sym typeface="Arial"/>
              </a:defRPr>
            </a:lvl8pPr>
            <a:lvl9pPr marL="1828800" marR="0" lvl="8" indent="0" algn="ctr" rtl="0">
              <a:spcBef>
                <a:spcPts val="0"/>
              </a:spcBef>
              <a:spcAft>
                <a:spcPts val="0"/>
              </a:spcAft>
              <a:buSzPts val="1400"/>
              <a:buNone/>
              <a:defRPr sz="3600" b="1" i="0" u="none" strike="noStrike" cap="none">
                <a:solidFill>
                  <a:schemeClr val="dk2"/>
                </a:solidFill>
                <a:latin typeface="Arial"/>
                <a:ea typeface="Arial"/>
                <a:cs typeface="Arial"/>
                <a:sym typeface="Arial"/>
              </a:defRPr>
            </a:lvl9pPr>
          </a:lstStyle>
          <a:p>
            <a:endParaRPr/>
          </a:p>
        </p:txBody>
      </p:sp>
      <p:sp>
        <p:nvSpPr>
          <p:cNvPr id="84" name="Shape 84"/>
          <p:cNvSpPr>
            <a:spLocks noGrp="1"/>
          </p:cNvSpPr>
          <p:nvPr>
            <p:ph type="tbl" idx="2"/>
          </p:nvPr>
        </p:nvSpPr>
        <p:spPr>
          <a:xfrm>
            <a:off x="419100" y="1412875"/>
            <a:ext cx="8343900" cy="4899025"/>
          </a:xfrm>
          <a:prstGeom prst="rect">
            <a:avLst/>
          </a:prstGeom>
          <a:noFill/>
          <a:ln>
            <a:noFill/>
          </a:ln>
        </p:spPr>
        <p:txBody>
          <a:bodyPr spcFirstLastPara="1" wrap="square" lIns="91425" tIns="91425" rIns="91425" bIns="91425" anchor="t" anchorCtr="0"/>
          <a:lstStyle>
            <a:lvl1pPr marL="0" marR="0" lvl="0"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1pPr>
            <a:lvl2pPr marL="457200" marR="0" lvl="1"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L="2286000" marR="0" lvl="5"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L="2743200" marR="0" lvl="6"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L="3200400" marR="0" lvl="7"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L="3657600" marR="0" lvl="8"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85" name="Shape 85"/>
          <p:cNvSpPr txBox="1">
            <a:spLocks noGrp="1"/>
          </p:cNvSpPr>
          <p:nvPr>
            <p:ph type="dt" idx="10"/>
          </p:nvPr>
        </p:nvSpPr>
        <p:spPr>
          <a:xfrm>
            <a:off x="228600" y="6524625"/>
            <a:ext cx="1219200" cy="285750"/>
          </a:xfrm>
          <a:prstGeom prst="rect">
            <a:avLst/>
          </a:prstGeom>
          <a:noFill/>
          <a:ln>
            <a:noFill/>
          </a:ln>
        </p:spPr>
        <p:txBody>
          <a:bodyPr spcFirstLastPara="1" wrap="square" lIns="91425" tIns="91425" rIns="91425" bIns="91425" anchor="t" anchorCtr="0"/>
          <a:lstStyle>
            <a:lvl1pPr marL="0" marR="0" lvl="0" indent="0" algn="ctr" rtl="0">
              <a:lnSpc>
                <a:spcPct val="125000"/>
              </a:lnSpc>
              <a:spcBef>
                <a:spcPts val="0"/>
              </a:spcBef>
              <a:spcAft>
                <a:spcPts val="0"/>
              </a:spcAft>
              <a:buSzPts val="1400"/>
              <a:buNone/>
              <a:defRPr sz="1600" b="1" i="0" u="none" strike="noStrike" cap="none">
                <a:solidFill>
                  <a:schemeClr val="lt1"/>
                </a:solidFill>
                <a:latin typeface="Arial"/>
                <a:ea typeface="Arial"/>
                <a:cs typeface="Arial"/>
                <a:sym typeface="Arial"/>
              </a:defRPr>
            </a:lvl1pPr>
            <a:lvl2pPr marL="457200" marR="0" lvl="1" indent="0" algn="ctr" rtl="0">
              <a:lnSpc>
                <a:spcPct val="125000"/>
              </a:lnSpc>
              <a:spcBef>
                <a:spcPts val="0"/>
              </a:spcBef>
              <a:spcAft>
                <a:spcPts val="0"/>
              </a:spcAft>
              <a:buSzPts val="1400"/>
              <a:buNone/>
              <a:defRPr sz="1600" b="1" i="0" u="none" strike="noStrike" cap="none">
                <a:solidFill>
                  <a:schemeClr val="lt1"/>
                </a:solidFill>
                <a:latin typeface="Arial"/>
                <a:ea typeface="Arial"/>
                <a:cs typeface="Arial"/>
                <a:sym typeface="Arial"/>
              </a:defRPr>
            </a:lvl2pPr>
            <a:lvl3pPr marL="914400" marR="0" lvl="2" indent="0" algn="ctr" rtl="0">
              <a:lnSpc>
                <a:spcPct val="125000"/>
              </a:lnSpc>
              <a:spcBef>
                <a:spcPts val="0"/>
              </a:spcBef>
              <a:spcAft>
                <a:spcPts val="0"/>
              </a:spcAft>
              <a:buSzPts val="1400"/>
              <a:buNone/>
              <a:defRPr sz="1600" b="1" i="0" u="none" strike="noStrike" cap="none">
                <a:solidFill>
                  <a:schemeClr val="lt1"/>
                </a:solidFill>
                <a:latin typeface="Arial"/>
                <a:ea typeface="Arial"/>
                <a:cs typeface="Arial"/>
                <a:sym typeface="Arial"/>
              </a:defRPr>
            </a:lvl3pPr>
            <a:lvl4pPr marL="1371600" marR="0" lvl="3" indent="0" algn="ctr" rtl="0">
              <a:lnSpc>
                <a:spcPct val="125000"/>
              </a:lnSpc>
              <a:spcBef>
                <a:spcPts val="0"/>
              </a:spcBef>
              <a:spcAft>
                <a:spcPts val="0"/>
              </a:spcAft>
              <a:buSzPts val="1400"/>
              <a:buNone/>
              <a:defRPr sz="1600" b="1" i="0" u="none" strike="noStrike" cap="none">
                <a:solidFill>
                  <a:schemeClr val="lt1"/>
                </a:solidFill>
                <a:latin typeface="Arial"/>
                <a:ea typeface="Arial"/>
                <a:cs typeface="Arial"/>
                <a:sym typeface="Arial"/>
              </a:defRPr>
            </a:lvl4pPr>
            <a:lvl5pPr marL="1828800" marR="0" lvl="4" indent="0" algn="ctr" rtl="0">
              <a:lnSpc>
                <a:spcPct val="125000"/>
              </a:lnSpc>
              <a:spcBef>
                <a:spcPts val="0"/>
              </a:spcBef>
              <a:spcAft>
                <a:spcPts val="0"/>
              </a:spcAft>
              <a:buSzPts val="1400"/>
              <a:buNone/>
              <a:defRPr sz="1600" b="1" i="0" u="none" strike="noStrike" cap="none">
                <a:solidFill>
                  <a:schemeClr val="lt1"/>
                </a:solidFill>
                <a:latin typeface="Arial"/>
                <a:ea typeface="Arial"/>
                <a:cs typeface="Arial"/>
                <a:sym typeface="Arial"/>
              </a:defRPr>
            </a:lvl5pPr>
            <a:lvl6pPr marL="2286000" marR="0" lvl="5" indent="0" algn="l" rtl="0">
              <a:spcBef>
                <a:spcPts val="0"/>
              </a:spcBef>
              <a:spcAft>
                <a:spcPts val="0"/>
              </a:spcAft>
              <a:buSzPts val="1400"/>
              <a:buNone/>
              <a:defRPr sz="1600" b="1" i="0" u="none" strike="noStrike" cap="none">
                <a:solidFill>
                  <a:schemeClr val="lt1"/>
                </a:solidFill>
                <a:latin typeface="Arial"/>
                <a:ea typeface="Arial"/>
                <a:cs typeface="Arial"/>
                <a:sym typeface="Arial"/>
              </a:defRPr>
            </a:lvl6pPr>
            <a:lvl7pPr marL="2743200" marR="0" lvl="6" indent="0" algn="l" rtl="0">
              <a:spcBef>
                <a:spcPts val="0"/>
              </a:spcBef>
              <a:spcAft>
                <a:spcPts val="0"/>
              </a:spcAft>
              <a:buSzPts val="1400"/>
              <a:buNone/>
              <a:defRPr sz="1600" b="1" i="0" u="none" strike="noStrike" cap="none">
                <a:solidFill>
                  <a:schemeClr val="lt1"/>
                </a:solidFill>
                <a:latin typeface="Arial"/>
                <a:ea typeface="Arial"/>
                <a:cs typeface="Arial"/>
                <a:sym typeface="Arial"/>
              </a:defRPr>
            </a:lvl7pPr>
            <a:lvl8pPr marL="3200400" marR="0" lvl="7" indent="0" algn="l" rtl="0">
              <a:spcBef>
                <a:spcPts val="0"/>
              </a:spcBef>
              <a:spcAft>
                <a:spcPts val="0"/>
              </a:spcAft>
              <a:buSzPts val="1400"/>
              <a:buNone/>
              <a:defRPr sz="1600" b="1" i="0" u="none" strike="noStrike" cap="none">
                <a:solidFill>
                  <a:schemeClr val="lt1"/>
                </a:solidFill>
                <a:latin typeface="Arial"/>
                <a:ea typeface="Arial"/>
                <a:cs typeface="Arial"/>
                <a:sym typeface="Arial"/>
              </a:defRPr>
            </a:lvl8pPr>
            <a:lvl9pPr marL="3657600" marR="0" lvl="8" indent="0" algn="l" rtl="0">
              <a:spcBef>
                <a:spcPts val="0"/>
              </a:spcBef>
              <a:spcAft>
                <a:spcPts val="0"/>
              </a:spcAft>
              <a:buSzPts val="1400"/>
              <a:buNone/>
              <a:defRPr sz="1600" b="1" i="0" u="none" strike="noStrike" cap="none">
                <a:solidFill>
                  <a:schemeClr val="lt1"/>
                </a:solidFill>
                <a:latin typeface="Arial"/>
                <a:ea typeface="Arial"/>
                <a:cs typeface="Arial"/>
                <a:sym typeface="Arial"/>
              </a:defRPr>
            </a:lvl9pPr>
          </a:lstStyle>
          <a:p>
            <a:endParaRPr/>
          </a:p>
        </p:txBody>
      </p:sp>
      <p:sp>
        <p:nvSpPr>
          <p:cNvPr id="86" name="Shape 86"/>
          <p:cNvSpPr txBox="1">
            <a:spLocks noGrp="1"/>
          </p:cNvSpPr>
          <p:nvPr>
            <p:ph type="ftr" idx="11"/>
          </p:nvPr>
        </p:nvSpPr>
        <p:spPr>
          <a:xfrm>
            <a:off x="1536700" y="6524625"/>
            <a:ext cx="6438900" cy="282575"/>
          </a:xfrm>
          <a:prstGeom prst="rect">
            <a:avLst/>
          </a:prstGeom>
          <a:noFill/>
          <a:ln>
            <a:noFill/>
          </a:ln>
        </p:spPr>
        <p:txBody>
          <a:bodyPr spcFirstLastPara="1" wrap="square" lIns="91425" tIns="91425" rIns="91425" bIns="91425" anchor="t" anchorCtr="0"/>
          <a:lstStyle>
            <a:lvl1pPr marL="0" marR="0" lvl="0" indent="0" algn="ctr" rtl="0">
              <a:lnSpc>
                <a:spcPct val="125000"/>
              </a:lnSpc>
              <a:spcBef>
                <a:spcPts val="0"/>
              </a:spcBef>
              <a:spcAft>
                <a:spcPts val="0"/>
              </a:spcAft>
              <a:buSzPts val="1400"/>
              <a:buNone/>
              <a:defRPr sz="1600" b="1" i="0" u="none" strike="noStrike" cap="none">
                <a:solidFill>
                  <a:schemeClr val="lt1"/>
                </a:solidFill>
                <a:latin typeface="Arial"/>
                <a:ea typeface="Arial"/>
                <a:cs typeface="Arial"/>
                <a:sym typeface="Arial"/>
              </a:defRPr>
            </a:lvl1pPr>
            <a:lvl2pPr marL="457200" marR="0" lvl="1" indent="0" algn="ctr" rtl="0">
              <a:lnSpc>
                <a:spcPct val="125000"/>
              </a:lnSpc>
              <a:spcBef>
                <a:spcPts val="0"/>
              </a:spcBef>
              <a:spcAft>
                <a:spcPts val="0"/>
              </a:spcAft>
              <a:buSzPts val="1400"/>
              <a:buNone/>
              <a:defRPr sz="1600" b="1" i="0" u="none" strike="noStrike" cap="none">
                <a:solidFill>
                  <a:schemeClr val="lt1"/>
                </a:solidFill>
                <a:latin typeface="Arial"/>
                <a:ea typeface="Arial"/>
                <a:cs typeface="Arial"/>
                <a:sym typeface="Arial"/>
              </a:defRPr>
            </a:lvl2pPr>
            <a:lvl3pPr marL="914400" marR="0" lvl="2" indent="0" algn="ctr" rtl="0">
              <a:lnSpc>
                <a:spcPct val="125000"/>
              </a:lnSpc>
              <a:spcBef>
                <a:spcPts val="0"/>
              </a:spcBef>
              <a:spcAft>
                <a:spcPts val="0"/>
              </a:spcAft>
              <a:buSzPts val="1400"/>
              <a:buNone/>
              <a:defRPr sz="1600" b="1" i="0" u="none" strike="noStrike" cap="none">
                <a:solidFill>
                  <a:schemeClr val="lt1"/>
                </a:solidFill>
                <a:latin typeface="Arial"/>
                <a:ea typeface="Arial"/>
                <a:cs typeface="Arial"/>
                <a:sym typeface="Arial"/>
              </a:defRPr>
            </a:lvl3pPr>
            <a:lvl4pPr marL="1371600" marR="0" lvl="3" indent="0" algn="ctr" rtl="0">
              <a:lnSpc>
                <a:spcPct val="125000"/>
              </a:lnSpc>
              <a:spcBef>
                <a:spcPts val="0"/>
              </a:spcBef>
              <a:spcAft>
                <a:spcPts val="0"/>
              </a:spcAft>
              <a:buSzPts val="1400"/>
              <a:buNone/>
              <a:defRPr sz="1600" b="1" i="0" u="none" strike="noStrike" cap="none">
                <a:solidFill>
                  <a:schemeClr val="lt1"/>
                </a:solidFill>
                <a:latin typeface="Arial"/>
                <a:ea typeface="Arial"/>
                <a:cs typeface="Arial"/>
                <a:sym typeface="Arial"/>
              </a:defRPr>
            </a:lvl4pPr>
            <a:lvl5pPr marL="1828800" marR="0" lvl="4" indent="0" algn="ctr" rtl="0">
              <a:lnSpc>
                <a:spcPct val="125000"/>
              </a:lnSpc>
              <a:spcBef>
                <a:spcPts val="0"/>
              </a:spcBef>
              <a:spcAft>
                <a:spcPts val="0"/>
              </a:spcAft>
              <a:buSzPts val="1400"/>
              <a:buNone/>
              <a:defRPr sz="1600" b="1" i="0" u="none" strike="noStrike" cap="none">
                <a:solidFill>
                  <a:schemeClr val="lt1"/>
                </a:solidFill>
                <a:latin typeface="Arial"/>
                <a:ea typeface="Arial"/>
                <a:cs typeface="Arial"/>
                <a:sym typeface="Arial"/>
              </a:defRPr>
            </a:lvl5pPr>
            <a:lvl6pPr marL="2286000" marR="0" lvl="5" indent="0" algn="l" rtl="0">
              <a:spcBef>
                <a:spcPts val="0"/>
              </a:spcBef>
              <a:spcAft>
                <a:spcPts val="0"/>
              </a:spcAft>
              <a:buSzPts val="1400"/>
              <a:buNone/>
              <a:defRPr sz="1600" b="1" i="0" u="none" strike="noStrike" cap="none">
                <a:solidFill>
                  <a:schemeClr val="lt1"/>
                </a:solidFill>
                <a:latin typeface="Arial"/>
                <a:ea typeface="Arial"/>
                <a:cs typeface="Arial"/>
                <a:sym typeface="Arial"/>
              </a:defRPr>
            </a:lvl6pPr>
            <a:lvl7pPr marL="2743200" marR="0" lvl="6" indent="0" algn="l" rtl="0">
              <a:spcBef>
                <a:spcPts val="0"/>
              </a:spcBef>
              <a:spcAft>
                <a:spcPts val="0"/>
              </a:spcAft>
              <a:buSzPts val="1400"/>
              <a:buNone/>
              <a:defRPr sz="1600" b="1" i="0" u="none" strike="noStrike" cap="none">
                <a:solidFill>
                  <a:schemeClr val="lt1"/>
                </a:solidFill>
                <a:latin typeface="Arial"/>
                <a:ea typeface="Arial"/>
                <a:cs typeface="Arial"/>
                <a:sym typeface="Arial"/>
              </a:defRPr>
            </a:lvl7pPr>
            <a:lvl8pPr marL="3200400" marR="0" lvl="7" indent="0" algn="l" rtl="0">
              <a:spcBef>
                <a:spcPts val="0"/>
              </a:spcBef>
              <a:spcAft>
                <a:spcPts val="0"/>
              </a:spcAft>
              <a:buSzPts val="1400"/>
              <a:buNone/>
              <a:defRPr sz="1600" b="1" i="0" u="none" strike="noStrike" cap="none">
                <a:solidFill>
                  <a:schemeClr val="lt1"/>
                </a:solidFill>
                <a:latin typeface="Arial"/>
                <a:ea typeface="Arial"/>
                <a:cs typeface="Arial"/>
                <a:sym typeface="Arial"/>
              </a:defRPr>
            </a:lvl8pPr>
            <a:lvl9pPr marL="3657600" marR="0" lvl="8" indent="0" algn="l" rtl="0">
              <a:spcBef>
                <a:spcPts val="0"/>
              </a:spcBef>
              <a:spcAft>
                <a:spcPts val="0"/>
              </a:spcAft>
              <a:buSzPts val="1400"/>
              <a:buNone/>
              <a:defRPr sz="1600" b="1" i="0" u="none" strike="noStrike" cap="none">
                <a:solidFill>
                  <a:schemeClr val="lt1"/>
                </a:solidFill>
                <a:latin typeface="Arial"/>
                <a:ea typeface="Arial"/>
                <a:cs typeface="Arial"/>
                <a:sym typeface="Arial"/>
              </a:defRPr>
            </a:lvl9pPr>
          </a:lstStyle>
          <a:p>
            <a:endParaRPr/>
          </a:p>
        </p:txBody>
      </p:sp>
      <p:sp>
        <p:nvSpPr>
          <p:cNvPr id="87" name="Shape 87"/>
          <p:cNvSpPr txBox="1">
            <a:spLocks noGrp="1"/>
          </p:cNvSpPr>
          <p:nvPr>
            <p:ph type="sldNum" idx="12"/>
          </p:nvPr>
        </p:nvSpPr>
        <p:spPr>
          <a:xfrm>
            <a:off x="8051800" y="6524625"/>
            <a:ext cx="939800" cy="285750"/>
          </a:xfrm>
          <a:prstGeom prst="rect">
            <a:avLst/>
          </a:prstGeom>
          <a:noFill/>
          <a:ln>
            <a:noFill/>
          </a:ln>
        </p:spPr>
        <p:txBody>
          <a:bodyPr spcFirstLastPara="1" wrap="square" lIns="91425" tIns="45700" rIns="91425" bIns="45700" anchor="t" anchorCtr="0">
            <a:noAutofit/>
          </a:bodyPr>
          <a:lstStyle>
            <a:lvl1pPr marL="0" marR="0" lvl="0" indent="0" algn="ctr" rtl="0">
              <a:lnSpc>
                <a:spcPct val="125000"/>
              </a:lnSpc>
              <a:spcBef>
                <a:spcPts val="0"/>
              </a:spcBef>
              <a:spcAft>
                <a:spcPts val="0"/>
              </a:spcAft>
              <a:buNone/>
              <a:defRPr sz="1600" b="1" i="0" u="none" strike="noStrike" cap="none">
                <a:solidFill>
                  <a:schemeClr val="lt1"/>
                </a:solidFill>
                <a:latin typeface="Arial"/>
                <a:ea typeface="Arial"/>
                <a:cs typeface="Arial"/>
                <a:sym typeface="Arial"/>
              </a:defRPr>
            </a:lvl1pPr>
            <a:lvl2pPr marL="0" marR="0" lvl="1" indent="0" algn="ctr" rtl="0">
              <a:lnSpc>
                <a:spcPct val="125000"/>
              </a:lnSpc>
              <a:spcBef>
                <a:spcPts val="0"/>
              </a:spcBef>
              <a:spcAft>
                <a:spcPts val="0"/>
              </a:spcAft>
              <a:buNone/>
              <a:defRPr sz="1600" b="1" i="0" u="none" strike="noStrike" cap="none">
                <a:solidFill>
                  <a:schemeClr val="lt1"/>
                </a:solidFill>
                <a:latin typeface="Arial"/>
                <a:ea typeface="Arial"/>
                <a:cs typeface="Arial"/>
                <a:sym typeface="Arial"/>
              </a:defRPr>
            </a:lvl2pPr>
            <a:lvl3pPr marL="0" marR="0" lvl="2" indent="0" algn="ctr" rtl="0">
              <a:lnSpc>
                <a:spcPct val="125000"/>
              </a:lnSpc>
              <a:spcBef>
                <a:spcPts val="0"/>
              </a:spcBef>
              <a:spcAft>
                <a:spcPts val="0"/>
              </a:spcAft>
              <a:buNone/>
              <a:defRPr sz="1600" b="1" i="0" u="none" strike="noStrike" cap="none">
                <a:solidFill>
                  <a:schemeClr val="lt1"/>
                </a:solidFill>
                <a:latin typeface="Arial"/>
                <a:ea typeface="Arial"/>
                <a:cs typeface="Arial"/>
                <a:sym typeface="Arial"/>
              </a:defRPr>
            </a:lvl3pPr>
            <a:lvl4pPr marL="0" marR="0" lvl="3" indent="0" algn="ctr" rtl="0">
              <a:lnSpc>
                <a:spcPct val="125000"/>
              </a:lnSpc>
              <a:spcBef>
                <a:spcPts val="0"/>
              </a:spcBef>
              <a:spcAft>
                <a:spcPts val="0"/>
              </a:spcAft>
              <a:buNone/>
              <a:defRPr sz="1600" b="1" i="0" u="none" strike="noStrike" cap="none">
                <a:solidFill>
                  <a:schemeClr val="lt1"/>
                </a:solidFill>
                <a:latin typeface="Arial"/>
                <a:ea typeface="Arial"/>
                <a:cs typeface="Arial"/>
                <a:sym typeface="Arial"/>
              </a:defRPr>
            </a:lvl4pPr>
            <a:lvl5pPr marL="0" marR="0" lvl="4" indent="0" algn="ctr" rtl="0">
              <a:lnSpc>
                <a:spcPct val="125000"/>
              </a:lnSpc>
              <a:spcBef>
                <a:spcPts val="0"/>
              </a:spcBef>
              <a:spcAft>
                <a:spcPts val="0"/>
              </a:spcAft>
              <a:buNone/>
              <a:defRPr sz="1600" b="1" i="0" u="none" strike="noStrike" cap="none">
                <a:solidFill>
                  <a:schemeClr val="lt1"/>
                </a:solidFill>
                <a:latin typeface="Arial"/>
                <a:ea typeface="Arial"/>
                <a:cs typeface="Arial"/>
                <a:sym typeface="Arial"/>
              </a:defRPr>
            </a:lvl5pPr>
            <a:lvl6pPr marL="0" marR="0" lvl="5" indent="0" algn="ctr" rtl="0">
              <a:lnSpc>
                <a:spcPct val="125000"/>
              </a:lnSpc>
              <a:spcBef>
                <a:spcPts val="0"/>
              </a:spcBef>
              <a:spcAft>
                <a:spcPts val="0"/>
              </a:spcAft>
              <a:buNone/>
              <a:defRPr sz="1600" b="1" i="0" u="none" strike="noStrike" cap="none">
                <a:solidFill>
                  <a:schemeClr val="lt1"/>
                </a:solidFill>
                <a:latin typeface="Arial"/>
                <a:ea typeface="Arial"/>
                <a:cs typeface="Arial"/>
                <a:sym typeface="Arial"/>
              </a:defRPr>
            </a:lvl6pPr>
            <a:lvl7pPr marL="0" marR="0" lvl="6" indent="0" algn="ctr" rtl="0">
              <a:lnSpc>
                <a:spcPct val="125000"/>
              </a:lnSpc>
              <a:spcBef>
                <a:spcPts val="0"/>
              </a:spcBef>
              <a:spcAft>
                <a:spcPts val="0"/>
              </a:spcAft>
              <a:buNone/>
              <a:defRPr sz="1600" b="1" i="0" u="none" strike="noStrike" cap="none">
                <a:solidFill>
                  <a:schemeClr val="lt1"/>
                </a:solidFill>
                <a:latin typeface="Arial"/>
                <a:ea typeface="Arial"/>
                <a:cs typeface="Arial"/>
                <a:sym typeface="Arial"/>
              </a:defRPr>
            </a:lvl7pPr>
            <a:lvl8pPr marL="0" marR="0" lvl="7" indent="0" algn="ctr" rtl="0">
              <a:lnSpc>
                <a:spcPct val="125000"/>
              </a:lnSpc>
              <a:spcBef>
                <a:spcPts val="0"/>
              </a:spcBef>
              <a:spcAft>
                <a:spcPts val="0"/>
              </a:spcAft>
              <a:buNone/>
              <a:defRPr sz="1600" b="1" i="0" u="none" strike="noStrike" cap="none">
                <a:solidFill>
                  <a:schemeClr val="lt1"/>
                </a:solidFill>
                <a:latin typeface="Arial"/>
                <a:ea typeface="Arial"/>
                <a:cs typeface="Arial"/>
                <a:sym typeface="Arial"/>
              </a:defRPr>
            </a:lvl8pPr>
            <a:lvl9pPr marL="0" marR="0" lvl="8" indent="0" algn="ctr" rtl="0">
              <a:lnSpc>
                <a:spcPct val="125000"/>
              </a:lnSpc>
              <a:spcBef>
                <a:spcPts val="0"/>
              </a:spcBef>
              <a:spcAft>
                <a:spcPts val="0"/>
              </a:spcAft>
              <a:buNone/>
              <a:defRPr sz="1600" b="1" i="0" u="none" strike="noStrike" cap="none">
                <a:solidFill>
                  <a:schemeClr val="lt1"/>
                </a:solidFill>
                <a:latin typeface="Arial"/>
                <a:ea typeface="Arial"/>
                <a:cs typeface="Arial"/>
                <a:sym typeface="Arial"/>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2 Content and Content" type="twoObjAndObj">
  <p:cSld name="TWO_OBJECTS_AND_OBJECT">
    <p:spTree>
      <p:nvGrpSpPr>
        <p:cNvPr id="1" name="Shape 88"/>
        <p:cNvGrpSpPr/>
        <p:nvPr/>
      </p:nvGrpSpPr>
      <p:grpSpPr>
        <a:xfrm>
          <a:off x="0" y="0"/>
          <a:ext cx="0" cy="0"/>
          <a:chOff x="0" y="0"/>
          <a:chExt cx="0" cy="0"/>
        </a:xfrm>
      </p:grpSpPr>
      <p:sp>
        <p:nvSpPr>
          <p:cNvPr id="89" name="Shape 89"/>
          <p:cNvSpPr txBox="1">
            <a:spLocks noGrp="1"/>
          </p:cNvSpPr>
          <p:nvPr>
            <p:ph type="title"/>
          </p:nvPr>
        </p:nvSpPr>
        <p:spPr>
          <a:xfrm>
            <a:off x="431800" y="439738"/>
            <a:ext cx="8331200" cy="723900"/>
          </a:xfrm>
          <a:prstGeom prst="rect">
            <a:avLst/>
          </a:prstGeom>
          <a:noFill/>
          <a:ln>
            <a:noFill/>
          </a:ln>
        </p:spPr>
        <p:txBody>
          <a:bodyPr spcFirstLastPara="1" wrap="square" lIns="91425" tIns="91425" rIns="91425" bIns="91425" anchor="t" anchorCtr="0"/>
          <a:lstStyle>
            <a:lvl1pPr marL="0" marR="0" lvl="0" indent="0" algn="ctr" rtl="0">
              <a:spcBef>
                <a:spcPts val="0"/>
              </a:spcBef>
              <a:spcAft>
                <a:spcPts val="0"/>
              </a:spcAft>
              <a:buSzPts val="1400"/>
              <a:buNone/>
              <a:defRPr sz="3600" b="1" i="0" u="none" strike="noStrike" cap="none">
                <a:solidFill>
                  <a:schemeClr val="dk2"/>
                </a:solidFill>
                <a:latin typeface="Arial"/>
                <a:ea typeface="Arial"/>
                <a:cs typeface="Arial"/>
                <a:sym typeface="Arial"/>
              </a:defRPr>
            </a:lvl1pPr>
            <a:lvl2pPr marL="0" marR="0" lvl="1" indent="0" algn="ctr" rtl="0">
              <a:spcBef>
                <a:spcPts val="0"/>
              </a:spcBef>
              <a:spcAft>
                <a:spcPts val="0"/>
              </a:spcAft>
              <a:buSzPts val="1400"/>
              <a:buNone/>
              <a:defRPr sz="3600" b="1" i="0" u="none" strike="noStrike" cap="none">
                <a:solidFill>
                  <a:schemeClr val="dk2"/>
                </a:solidFill>
                <a:latin typeface="Arial"/>
                <a:ea typeface="Arial"/>
                <a:cs typeface="Arial"/>
                <a:sym typeface="Arial"/>
              </a:defRPr>
            </a:lvl2pPr>
            <a:lvl3pPr marL="0" marR="0" lvl="2" indent="0" algn="ctr" rtl="0">
              <a:spcBef>
                <a:spcPts val="0"/>
              </a:spcBef>
              <a:spcAft>
                <a:spcPts val="0"/>
              </a:spcAft>
              <a:buSzPts val="1400"/>
              <a:buNone/>
              <a:defRPr sz="3600" b="1" i="0" u="none" strike="noStrike" cap="none">
                <a:solidFill>
                  <a:schemeClr val="dk2"/>
                </a:solidFill>
                <a:latin typeface="Arial"/>
                <a:ea typeface="Arial"/>
                <a:cs typeface="Arial"/>
                <a:sym typeface="Arial"/>
              </a:defRPr>
            </a:lvl3pPr>
            <a:lvl4pPr marL="0" marR="0" lvl="3" indent="0" algn="ctr" rtl="0">
              <a:spcBef>
                <a:spcPts val="0"/>
              </a:spcBef>
              <a:spcAft>
                <a:spcPts val="0"/>
              </a:spcAft>
              <a:buSzPts val="1400"/>
              <a:buNone/>
              <a:defRPr sz="3600" b="1" i="0" u="none" strike="noStrike" cap="none">
                <a:solidFill>
                  <a:schemeClr val="dk2"/>
                </a:solidFill>
                <a:latin typeface="Arial"/>
                <a:ea typeface="Arial"/>
                <a:cs typeface="Arial"/>
                <a:sym typeface="Arial"/>
              </a:defRPr>
            </a:lvl4pPr>
            <a:lvl5pPr marL="0" marR="0" lvl="4" indent="0" algn="ctr" rtl="0">
              <a:spcBef>
                <a:spcPts val="0"/>
              </a:spcBef>
              <a:spcAft>
                <a:spcPts val="0"/>
              </a:spcAft>
              <a:buSzPts val="1400"/>
              <a:buNone/>
              <a:defRPr sz="3600" b="1" i="0" u="none" strike="noStrike" cap="none">
                <a:solidFill>
                  <a:schemeClr val="dk2"/>
                </a:solidFill>
                <a:latin typeface="Arial"/>
                <a:ea typeface="Arial"/>
                <a:cs typeface="Arial"/>
                <a:sym typeface="Arial"/>
              </a:defRPr>
            </a:lvl5pPr>
            <a:lvl6pPr marL="457200" marR="0" lvl="5" indent="0" algn="ctr" rtl="0">
              <a:spcBef>
                <a:spcPts val="0"/>
              </a:spcBef>
              <a:spcAft>
                <a:spcPts val="0"/>
              </a:spcAft>
              <a:buSzPts val="1400"/>
              <a:buNone/>
              <a:defRPr sz="3600" b="1" i="0" u="none" strike="noStrike" cap="none">
                <a:solidFill>
                  <a:schemeClr val="dk2"/>
                </a:solidFill>
                <a:latin typeface="Arial"/>
                <a:ea typeface="Arial"/>
                <a:cs typeface="Arial"/>
                <a:sym typeface="Arial"/>
              </a:defRPr>
            </a:lvl6pPr>
            <a:lvl7pPr marL="914400" marR="0" lvl="6" indent="0" algn="ctr" rtl="0">
              <a:spcBef>
                <a:spcPts val="0"/>
              </a:spcBef>
              <a:spcAft>
                <a:spcPts val="0"/>
              </a:spcAft>
              <a:buSzPts val="1400"/>
              <a:buNone/>
              <a:defRPr sz="3600" b="1" i="0" u="none" strike="noStrike" cap="none">
                <a:solidFill>
                  <a:schemeClr val="dk2"/>
                </a:solidFill>
                <a:latin typeface="Arial"/>
                <a:ea typeface="Arial"/>
                <a:cs typeface="Arial"/>
                <a:sym typeface="Arial"/>
              </a:defRPr>
            </a:lvl7pPr>
            <a:lvl8pPr marL="1371600" marR="0" lvl="7" indent="0" algn="ctr" rtl="0">
              <a:spcBef>
                <a:spcPts val="0"/>
              </a:spcBef>
              <a:spcAft>
                <a:spcPts val="0"/>
              </a:spcAft>
              <a:buSzPts val="1400"/>
              <a:buNone/>
              <a:defRPr sz="3600" b="1" i="0" u="none" strike="noStrike" cap="none">
                <a:solidFill>
                  <a:schemeClr val="dk2"/>
                </a:solidFill>
                <a:latin typeface="Arial"/>
                <a:ea typeface="Arial"/>
                <a:cs typeface="Arial"/>
                <a:sym typeface="Arial"/>
              </a:defRPr>
            </a:lvl8pPr>
            <a:lvl9pPr marL="1828800" marR="0" lvl="8" indent="0" algn="ctr" rtl="0">
              <a:spcBef>
                <a:spcPts val="0"/>
              </a:spcBef>
              <a:spcAft>
                <a:spcPts val="0"/>
              </a:spcAft>
              <a:buSzPts val="1400"/>
              <a:buNone/>
              <a:defRPr sz="3600" b="1" i="0" u="none" strike="noStrike" cap="none">
                <a:solidFill>
                  <a:schemeClr val="dk2"/>
                </a:solidFill>
                <a:latin typeface="Arial"/>
                <a:ea typeface="Arial"/>
                <a:cs typeface="Arial"/>
                <a:sym typeface="Arial"/>
              </a:defRPr>
            </a:lvl9pPr>
          </a:lstStyle>
          <a:p>
            <a:endParaRPr/>
          </a:p>
        </p:txBody>
      </p:sp>
      <p:sp>
        <p:nvSpPr>
          <p:cNvPr id="90" name="Shape 90"/>
          <p:cNvSpPr txBox="1">
            <a:spLocks noGrp="1"/>
          </p:cNvSpPr>
          <p:nvPr>
            <p:ph type="body" idx="1"/>
          </p:nvPr>
        </p:nvSpPr>
        <p:spPr>
          <a:xfrm>
            <a:off x="419100" y="1412875"/>
            <a:ext cx="4095750" cy="2373313"/>
          </a:xfrm>
          <a:prstGeom prst="rect">
            <a:avLst/>
          </a:prstGeom>
          <a:noFill/>
          <a:ln>
            <a:noFill/>
          </a:ln>
        </p:spPr>
        <p:txBody>
          <a:bodyPr spcFirstLastPara="1" wrap="square" lIns="91425" tIns="91425" rIns="91425" bIns="91425" anchor="t" anchorCtr="0"/>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Arial"/>
                <a:ea typeface="Arial"/>
                <a:cs typeface="Arial"/>
                <a:sym typeface="Arial"/>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91" name="Shape 91"/>
          <p:cNvSpPr txBox="1">
            <a:spLocks noGrp="1"/>
          </p:cNvSpPr>
          <p:nvPr>
            <p:ph type="body" idx="2"/>
          </p:nvPr>
        </p:nvSpPr>
        <p:spPr>
          <a:xfrm>
            <a:off x="419100" y="3938588"/>
            <a:ext cx="4095750" cy="2373312"/>
          </a:xfrm>
          <a:prstGeom prst="rect">
            <a:avLst/>
          </a:prstGeom>
          <a:noFill/>
          <a:ln>
            <a:noFill/>
          </a:ln>
        </p:spPr>
        <p:txBody>
          <a:bodyPr spcFirstLastPara="1" wrap="square" lIns="91425" tIns="91425" rIns="91425" bIns="91425" anchor="t" anchorCtr="0"/>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Arial"/>
                <a:ea typeface="Arial"/>
                <a:cs typeface="Arial"/>
                <a:sym typeface="Arial"/>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92" name="Shape 92"/>
          <p:cNvSpPr txBox="1">
            <a:spLocks noGrp="1"/>
          </p:cNvSpPr>
          <p:nvPr>
            <p:ph type="body" idx="3"/>
          </p:nvPr>
        </p:nvSpPr>
        <p:spPr>
          <a:xfrm>
            <a:off x="4667250" y="1412875"/>
            <a:ext cx="4095750" cy="4899025"/>
          </a:xfrm>
          <a:prstGeom prst="rect">
            <a:avLst/>
          </a:prstGeom>
          <a:noFill/>
          <a:ln>
            <a:noFill/>
          </a:ln>
        </p:spPr>
        <p:txBody>
          <a:bodyPr spcFirstLastPara="1" wrap="square" lIns="91425" tIns="91425" rIns="91425" bIns="91425" anchor="t" anchorCtr="0"/>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Arial"/>
                <a:ea typeface="Arial"/>
                <a:cs typeface="Arial"/>
                <a:sym typeface="Arial"/>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93" name="Shape 93"/>
          <p:cNvSpPr txBox="1">
            <a:spLocks noGrp="1"/>
          </p:cNvSpPr>
          <p:nvPr>
            <p:ph type="dt" idx="10"/>
          </p:nvPr>
        </p:nvSpPr>
        <p:spPr>
          <a:xfrm>
            <a:off x="228600" y="6524625"/>
            <a:ext cx="1219200" cy="285750"/>
          </a:xfrm>
          <a:prstGeom prst="rect">
            <a:avLst/>
          </a:prstGeom>
          <a:noFill/>
          <a:ln>
            <a:noFill/>
          </a:ln>
        </p:spPr>
        <p:txBody>
          <a:bodyPr spcFirstLastPara="1" wrap="square" lIns="91425" tIns="91425" rIns="91425" bIns="91425" anchor="t" anchorCtr="0"/>
          <a:lstStyle>
            <a:lvl1pPr marL="0" marR="0" lvl="0" indent="0" algn="ctr" rtl="0">
              <a:lnSpc>
                <a:spcPct val="125000"/>
              </a:lnSpc>
              <a:spcBef>
                <a:spcPts val="0"/>
              </a:spcBef>
              <a:spcAft>
                <a:spcPts val="0"/>
              </a:spcAft>
              <a:buSzPts val="1400"/>
              <a:buNone/>
              <a:defRPr sz="1600" b="1" i="0" u="none" strike="noStrike" cap="none">
                <a:solidFill>
                  <a:schemeClr val="lt1"/>
                </a:solidFill>
                <a:latin typeface="Arial"/>
                <a:ea typeface="Arial"/>
                <a:cs typeface="Arial"/>
                <a:sym typeface="Arial"/>
              </a:defRPr>
            </a:lvl1pPr>
            <a:lvl2pPr marL="457200" marR="0" lvl="1" indent="0" algn="ctr" rtl="0">
              <a:lnSpc>
                <a:spcPct val="125000"/>
              </a:lnSpc>
              <a:spcBef>
                <a:spcPts val="0"/>
              </a:spcBef>
              <a:spcAft>
                <a:spcPts val="0"/>
              </a:spcAft>
              <a:buSzPts val="1400"/>
              <a:buNone/>
              <a:defRPr sz="1600" b="1" i="0" u="none" strike="noStrike" cap="none">
                <a:solidFill>
                  <a:schemeClr val="lt1"/>
                </a:solidFill>
                <a:latin typeface="Arial"/>
                <a:ea typeface="Arial"/>
                <a:cs typeface="Arial"/>
                <a:sym typeface="Arial"/>
              </a:defRPr>
            </a:lvl2pPr>
            <a:lvl3pPr marL="914400" marR="0" lvl="2" indent="0" algn="ctr" rtl="0">
              <a:lnSpc>
                <a:spcPct val="125000"/>
              </a:lnSpc>
              <a:spcBef>
                <a:spcPts val="0"/>
              </a:spcBef>
              <a:spcAft>
                <a:spcPts val="0"/>
              </a:spcAft>
              <a:buSzPts val="1400"/>
              <a:buNone/>
              <a:defRPr sz="1600" b="1" i="0" u="none" strike="noStrike" cap="none">
                <a:solidFill>
                  <a:schemeClr val="lt1"/>
                </a:solidFill>
                <a:latin typeface="Arial"/>
                <a:ea typeface="Arial"/>
                <a:cs typeface="Arial"/>
                <a:sym typeface="Arial"/>
              </a:defRPr>
            </a:lvl3pPr>
            <a:lvl4pPr marL="1371600" marR="0" lvl="3" indent="0" algn="ctr" rtl="0">
              <a:lnSpc>
                <a:spcPct val="125000"/>
              </a:lnSpc>
              <a:spcBef>
                <a:spcPts val="0"/>
              </a:spcBef>
              <a:spcAft>
                <a:spcPts val="0"/>
              </a:spcAft>
              <a:buSzPts val="1400"/>
              <a:buNone/>
              <a:defRPr sz="1600" b="1" i="0" u="none" strike="noStrike" cap="none">
                <a:solidFill>
                  <a:schemeClr val="lt1"/>
                </a:solidFill>
                <a:latin typeface="Arial"/>
                <a:ea typeface="Arial"/>
                <a:cs typeface="Arial"/>
                <a:sym typeface="Arial"/>
              </a:defRPr>
            </a:lvl4pPr>
            <a:lvl5pPr marL="1828800" marR="0" lvl="4" indent="0" algn="ctr" rtl="0">
              <a:lnSpc>
                <a:spcPct val="125000"/>
              </a:lnSpc>
              <a:spcBef>
                <a:spcPts val="0"/>
              </a:spcBef>
              <a:spcAft>
                <a:spcPts val="0"/>
              </a:spcAft>
              <a:buSzPts val="1400"/>
              <a:buNone/>
              <a:defRPr sz="1600" b="1" i="0" u="none" strike="noStrike" cap="none">
                <a:solidFill>
                  <a:schemeClr val="lt1"/>
                </a:solidFill>
                <a:latin typeface="Arial"/>
                <a:ea typeface="Arial"/>
                <a:cs typeface="Arial"/>
                <a:sym typeface="Arial"/>
              </a:defRPr>
            </a:lvl5pPr>
            <a:lvl6pPr marL="2286000" marR="0" lvl="5" indent="0" algn="l" rtl="0">
              <a:spcBef>
                <a:spcPts val="0"/>
              </a:spcBef>
              <a:spcAft>
                <a:spcPts val="0"/>
              </a:spcAft>
              <a:buSzPts val="1400"/>
              <a:buNone/>
              <a:defRPr sz="1600" b="1" i="0" u="none" strike="noStrike" cap="none">
                <a:solidFill>
                  <a:schemeClr val="lt1"/>
                </a:solidFill>
                <a:latin typeface="Arial"/>
                <a:ea typeface="Arial"/>
                <a:cs typeface="Arial"/>
                <a:sym typeface="Arial"/>
              </a:defRPr>
            </a:lvl6pPr>
            <a:lvl7pPr marL="2743200" marR="0" lvl="6" indent="0" algn="l" rtl="0">
              <a:spcBef>
                <a:spcPts val="0"/>
              </a:spcBef>
              <a:spcAft>
                <a:spcPts val="0"/>
              </a:spcAft>
              <a:buSzPts val="1400"/>
              <a:buNone/>
              <a:defRPr sz="1600" b="1" i="0" u="none" strike="noStrike" cap="none">
                <a:solidFill>
                  <a:schemeClr val="lt1"/>
                </a:solidFill>
                <a:latin typeface="Arial"/>
                <a:ea typeface="Arial"/>
                <a:cs typeface="Arial"/>
                <a:sym typeface="Arial"/>
              </a:defRPr>
            </a:lvl7pPr>
            <a:lvl8pPr marL="3200400" marR="0" lvl="7" indent="0" algn="l" rtl="0">
              <a:spcBef>
                <a:spcPts val="0"/>
              </a:spcBef>
              <a:spcAft>
                <a:spcPts val="0"/>
              </a:spcAft>
              <a:buSzPts val="1400"/>
              <a:buNone/>
              <a:defRPr sz="1600" b="1" i="0" u="none" strike="noStrike" cap="none">
                <a:solidFill>
                  <a:schemeClr val="lt1"/>
                </a:solidFill>
                <a:latin typeface="Arial"/>
                <a:ea typeface="Arial"/>
                <a:cs typeface="Arial"/>
                <a:sym typeface="Arial"/>
              </a:defRPr>
            </a:lvl8pPr>
            <a:lvl9pPr marL="3657600" marR="0" lvl="8" indent="0" algn="l" rtl="0">
              <a:spcBef>
                <a:spcPts val="0"/>
              </a:spcBef>
              <a:spcAft>
                <a:spcPts val="0"/>
              </a:spcAft>
              <a:buSzPts val="1400"/>
              <a:buNone/>
              <a:defRPr sz="1600" b="1" i="0" u="none" strike="noStrike" cap="none">
                <a:solidFill>
                  <a:schemeClr val="lt1"/>
                </a:solidFill>
                <a:latin typeface="Arial"/>
                <a:ea typeface="Arial"/>
                <a:cs typeface="Arial"/>
                <a:sym typeface="Arial"/>
              </a:defRPr>
            </a:lvl9pPr>
          </a:lstStyle>
          <a:p>
            <a:endParaRPr/>
          </a:p>
        </p:txBody>
      </p:sp>
      <p:sp>
        <p:nvSpPr>
          <p:cNvPr id="94" name="Shape 94"/>
          <p:cNvSpPr txBox="1">
            <a:spLocks noGrp="1"/>
          </p:cNvSpPr>
          <p:nvPr>
            <p:ph type="ftr" idx="11"/>
          </p:nvPr>
        </p:nvSpPr>
        <p:spPr>
          <a:xfrm>
            <a:off x="1536700" y="6524625"/>
            <a:ext cx="6438900" cy="282575"/>
          </a:xfrm>
          <a:prstGeom prst="rect">
            <a:avLst/>
          </a:prstGeom>
          <a:noFill/>
          <a:ln>
            <a:noFill/>
          </a:ln>
        </p:spPr>
        <p:txBody>
          <a:bodyPr spcFirstLastPara="1" wrap="square" lIns="91425" tIns="91425" rIns="91425" bIns="91425" anchor="t" anchorCtr="0"/>
          <a:lstStyle>
            <a:lvl1pPr marL="0" marR="0" lvl="0" indent="0" algn="ctr" rtl="0">
              <a:lnSpc>
                <a:spcPct val="125000"/>
              </a:lnSpc>
              <a:spcBef>
                <a:spcPts val="0"/>
              </a:spcBef>
              <a:spcAft>
                <a:spcPts val="0"/>
              </a:spcAft>
              <a:buSzPts val="1400"/>
              <a:buNone/>
              <a:defRPr sz="1600" b="1" i="0" u="none" strike="noStrike" cap="none">
                <a:solidFill>
                  <a:schemeClr val="lt1"/>
                </a:solidFill>
                <a:latin typeface="Arial"/>
                <a:ea typeface="Arial"/>
                <a:cs typeface="Arial"/>
                <a:sym typeface="Arial"/>
              </a:defRPr>
            </a:lvl1pPr>
            <a:lvl2pPr marL="457200" marR="0" lvl="1" indent="0" algn="ctr" rtl="0">
              <a:lnSpc>
                <a:spcPct val="125000"/>
              </a:lnSpc>
              <a:spcBef>
                <a:spcPts val="0"/>
              </a:spcBef>
              <a:spcAft>
                <a:spcPts val="0"/>
              </a:spcAft>
              <a:buSzPts val="1400"/>
              <a:buNone/>
              <a:defRPr sz="1600" b="1" i="0" u="none" strike="noStrike" cap="none">
                <a:solidFill>
                  <a:schemeClr val="lt1"/>
                </a:solidFill>
                <a:latin typeface="Arial"/>
                <a:ea typeface="Arial"/>
                <a:cs typeface="Arial"/>
                <a:sym typeface="Arial"/>
              </a:defRPr>
            </a:lvl2pPr>
            <a:lvl3pPr marL="914400" marR="0" lvl="2" indent="0" algn="ctr" rtl="0">
              <a:lnSpc>
                <a:spcPct val="125000"/>
              </a:lnSpc>
              <a:spcBef>
                <a:spcPts val="0"/>
              </a:spcBef>
              <a:spcAft>
                <a:spcPts val="0"/>
              </a:spcAft>
              <a:buSzPts val="1400"/>
              <a:buNone/>
              <a:defRPr sz="1600" b="1" i="0" u="none" strike="noStrike" cap="none">
                <a:solidFill>
                  <a:schemeClr val="lt1"/>
                </a:solidFill>
                <a:latin typeface="Arial"/>
                <a:ea typeface="Arial"/>
                <a:cs typeface="Arial"/>
                <a:sym typeface="Arial"/>
              </a:defRPr>
            </a:lvl3pPr>
            <a:lvl4pPr marL="1371600" marR="0" lvl="3" indent="0" algn="ctr" rtl="0">
              <a:lnSpc>
                <a:spcPct val="125000"/>
              </a:lnSpc>
              <a:spcBef>
                <a:spcPts val="0"/>
              </a:spcBef>
              <a:spcAft>
                <a:spcPts val="0"/>
              </a:spcAft>
              <a:buSzPts val="1400"/>
              <a:buNone/>
              <a:defRPr sz="1600" b="1" i="0" u="none" strike="noStrike" cap="none">
                <a:solidFill>
                  <a:schemeClr val="lt1"/>
                </a:solidFill>
                <a:latin typeface="Arial"/>
                <a:ea typeface="Arial"/>
                <a:cs typeface="Arial"/>
                <a:sym typeface="Arial"/>
              </a:defRPr>
            </a:lvl4pPr>
            <a:lvl5pPr marL="1828800" marR="0" lvl="4" indent="0" algn="ctr" rtl="0">
              <a:lnSpc>
                <a:spcPct val="125000"/>
              </a:lnSpc>
              <a:spcBef>
                <a:spcPts val="0"/>
              </a:spcBef>
              <a:spcAft>
                <a:spcPts val="0"/>
              </a:spcAft>
              <a:buSzPts val="1400"/>
              <a:buNone/>
              <a:defRPr sz="1600" b="1" i="0" u="none" strike="noStrike" cap="none">
                <a:solidFill>
                  <a:schemeClr val="lt1"/>
                </a:solidFill>
                <a:latin typeface="Arial"/>
                <a:ea typeface="Arial"/>
                <a:cs typeface="Arial"/>
                <a:sym typeface="Arial"/>
              </a:defRPr>
            </a:lvl5pPr>
            <a:lvl6pPr marL="2286000" marR="0" lvl="5" indent="0" algn="l" rtl="0">
              <a:spcBef>
                <a:spcPts val="0"/>
              </a:spcBef>
              <a:spcAft>
                <a:spcPts val="0"/>
              </a:spcAft>
              <a:buSzPts val="1400"/>
              <a:buNone/>
              <a:defRPr sz="1600" b="1" i="0" u="none" strike="noStrike" cap="none">
                <a:solidFill>
                  <a:schemeClr val="lt1"/>
                </a:solidFill>
                <a:latin typeface="Arial"/>
                <a:ea typeface="Arial"/>
                <a:cs typeface="Arial"/>
                <a:sym typeface="Arial"/>
              </a:defRPr>
            </a:lvl6pPr>
            <a:lvl7pPr marL="2743200" marR="0" lvl="6" indent="0" algn="l" rtl="0">
              <a:spcBef>
                <a:spcPts val="0"/>
              </a:spcBef>
              <a:spcAft>
                <a:spcPts val="0"/>
              </a:spcAft>
              <a:buSzPts val="1400"/>
              <a:buNone/>
              <a:defRPr sz="1600" b="1" i="0" u="none" strike="noStrike" cap="none">
                <a:solidFill>
                  <a:schemeClr val="lt1"/>
                </a:solidFill>
                <a:latin typeface="Arial"/>
                <a:ea typeface="Arial"/>
                <a:cs typeface="Arial"/>
                <a:sym typeface="Arial"/>
              </a:defRPr>
            </a:lvl7pPr>
            <a:lvl8pPr marL="3200400" marR="0" lvl="7" indent="0" algn="l" rtl="0">
              <a:spcBef>
                <a:spcPts val="0"/>
              </a:spcBef>
              <a:spcAft>
                <a:spcPts val="0"/>
              </a:spcAft>
              <a:buSzPts val="1400"/>
              <a:buNone/>
              <a:defRPr sz="1600" b="1" i="0" u="none" strike="noStrike" cap="none">
                <a:solidFill>
                  <a:schemeClr val="lt1"/>
                </a:solidFill>
                <a:latin typeface="Arial"/>
                <a:ea typeface="Arial"/>
                <a:cs typeface="Arial"/>
                <a:sym typeface="Arial"/>
              </a:defRPr>
            </a:lvl8pPr>
            <a:lvl9pPr marL="3657600" marR="0" lvl="8" indent="0" algn="l" rtl="0">
              <a:spcBef>
                <a:spcPts val="0"/>
              </a:spcBef>
              <a:spcAft>
                <a:spcPts val="0"/>
              </a:spcAft>
              <a:buSzPts val="1400"/>
              <a:buNone/>
              <a:defRPr sz="1600" b="1" i="0" u="none" strike="noStrike" cap="none">
                <a:solidFill>
                  <a:schemeClr val="lt1"/>
                </a:solidFill>
                <a:latin typeface="Arial"/>
                <a:ea typeface="Arial"/>
                <a:cs typeface="Arial"/>
                <a:sym typeface="Arial"/>
              </a:defRPr>
            </a:lvl9pPr>
          </a:lstStyle>
          <a:p>
            <a:endParaRPr/>
          </a:p>
        </p:txBody>
      </p:sp>
      <p:sp>
        <p:nvSpPr>
          <p:cNvPr id="95" name="Shape 95"/>
          <p:cNvSpPr txBox="1">
            <a:spLocks noGrp="1"/>
          </p:cNvSpPr>
          <p:nvPr>
            <p:ph type="sldNum" idx="12"/>
          </p:nvPr>
        </p:nvSpPr>
        <p:spPr>
          <a:xfrm>
            <a:off x="8051800" y="6524625"/>
            <a:ext cx="939800" cy="285750"/>
          </a:xfrm>
          <a:prstGeom prst="rect">
            <a:avLst/>
          </a:prstGeom>
          <a:noFill/>
          <a:ln>
            <a:noFill/>
          </a:ln>
        </p:spPr>
        <p:txBody>
          <a:bodyPr spcFirstLastPara="1" wrap="square" lIns="91425" tIns="45700" rIns="91425" bIns="45700" anchor="t" anchorCtr="0">
            <a:noAutofit/>
          </a:bodyPr>
          <a:lstStyle>
            <a:lvl1pPr marL="0" marR="0" lvl="0" indent="0" algn="ctr" rtl="0">
              <a:lnSpc>
                <a:spcPct val="125000"/>
              </a:lnSpc>
              <a:spcBef>
                <a:spcPts val="0"/>
              </a:spcBef>
              <a:spcAft>
                <a:spcPts val="0"/>
              </a:spcAft>
              <a:buNone/>
              <a:defRPr sz="1600" b="1" i="0" u="none" strike="noStrike" cap="none">
                <a:solidFill>
                  <a:schemeClr val="lt1"/>
                </a:solidFill>
                <a:latin typeface="Arial"/>
                <a:ea typeface="Arial"/>
                <a:cs typeface="Arial"/>
                <a:sym typeface="Arial"/>
              </a:defRPr>
            </a:lvl1pPr>
            <a:lvl2pPr marL="0" marR="0" lvl="1" indent="0" algn="ctr" rtl="0">
              <a:lnSpc>
                <a:spcPct val="125000"/>
              </a:lnSpc>
              <a:spcBef>
                <a:spcPts val="0"/>
              </a:spcBef>
              <a:spcAft>
                <a:spcPts val="0"/>
              </a:spcAft>
              <a:buNone/>
              <a:defRPr sz="1600" b="1" i="0" u="none" strike="noStrike" cap="none">
                <a:solidFill>
                  <a:schemeClr val="lt1"/>
                </a:solidFill>
                <a:latin typeface="Arial"/>
                <a:ea typeface="Arial"/>
                <a:cs typeface="Arial"/>
                <a:sym typeface="Arial"/>
              </a:defRPr>
            </a:lvl2pPr>
            <a:lvl3pPr marL="0" marR="0" lvl="2" indent="0" algn="ctr" rtl="0">
              <a:lnSpc>
                <a:spcPct val="125000"/>
              </a:lnSpc>
              <a:spcBef>
                <a:spcPts val="0"/>
              </a:spcBef>
              <a:spcAft>
                <a:spcPts val="0"/>
              </a:spcAft>
              <a:buNone/>
              <a:defRPr sz="1600" b="1" i="0" u="none" strike="noStrike" cap="none">
                <a:solidFill>
                  <a:schemeClr val="lt1"/>
                </a:solidFill>
                <a:latin typeface="Arial"/>
                <a:ea typeface="Arial"/>
                <a:cs typeface="Arial"/>
                <a:sym typeface="Arial"/>
              </a:defRPr>
            </a:lvl3pPr>
            <a:lvl4pPr marL="0" marR="0" lvl="3" indent="0" algn="ctr" rtl="0">
              <a:lnSpc>
                <a:spcPct val="125000"/>
              </a:lnSpc>
              <a:spcBef>
                <a:spcPts val="0"/>
              </a:spcBef>
              <a:spcAft>
                <a:spcPts val="0"/>
              </a:spcAft>
              <a:buNone/>
              <a:defRPr sz="1600" b="1" i="0" u="none" strike="noStrike" cap="none">
                <a:solidFill>
                  <a:schemeClr val="lt1"/>
                </a:solidFill>
                <a:latin typeface="Arial"/>
                <a:ea typeface="Arial"/>
                <a:cs typeface="Arial"/>
                <a:sym typeface="Arial"/>
              </a:defRPr>
            </a:lvl4pPr>
            <a:lvl5pPr marL="0" marR="0" lvl="4" indent="0" algn="ctr" rtl="0">
              <a:lnSpc>
                <a:spcPct val="125000"/>
              </a:lnSpc>
              <a:spcBef>
                <a:spcPts val="0"/>
              </a:spcBef>
              <a:spcAft>
                <a:spcPts val="0"/>
              </a:spcAft>
              <a:buNone/>
              <a:defRPr sz="1600" b="1" i="0" u="none" strike="noStrike" cap="none">
                <a:solidFill>
                  <a:schemeClr val="lt1"/>
                </a:solidFill>
                <a:latin typeface="Arial"/>
                <a:ea typeface="Arial"/>
                <a:cs typeface="Arial"/>
                <a:sym typeface="Arial"/>
              </a:defRPr>
            </a:lvl5pPr>
            <a:lvl6pPr marL="0" marR="0" lvl="5" indent="0" algn="ctr" rtl="0">
              <a:lnSpc>
                <a:spcPct val="125000"/>
              </a:lnSpc>
              <a:spcBef>
                <a:spcPts val="0"/>
              </a:spcBef>
              <a:spcAft>
                <a:spcPts val="0"/>
              </a:spcAft>
              <a:buNone/>
              <a:defRPr sz="1600" b="1" i="0" u="none" strike="noStrike" cap="none">
                <a:solidFill>
                  <a:schemeClr val="lt1"/>
                </a:solidFill>
                <a:latin typeface="Arial"/>
                <a:ea typeface="Arial"/>
                <a:cs typeface="Arial"/>
                <a:sym typeface="Arial"/>
              </a:defRPr>
            </a:lvl6pPr>
            <a:lvl7pPr marL="0" marR="0" lvl="6" indent="0" algn="ctr" rtl="0">
              <a:lnSpc>
                <a:spcPct val="125000"/>
              </a:lnSpc>
              <a:spcBef>
                <a:spcPts val="0"/>
              </a:spcBef>
              <a:spcAft>
                <a:spcPts val="0"/>
              </a:spcAft>
              <a:buNone/>
              <a:defRPr sz="1600" b="1" i="0" u="none" strike="noStrike" cap="none">
                <a:solidFill>
                  <a:schemeClr val="lt1"/>
                </a:solidFill>
                <a:latin typeface="Arial"/>
                <a:ea typeface="Arial"/>
                <a:cs typeface="Arial"/>
                <a:sym typeface="Arial"/>
              </a:defRPr>
            </a:lvl7pPr>
            <a:lvl8pPr marL="0" marR="0" lvl="7" indent="0" algn="ctr" rtl="0">
              <a:lnSpc>
                <a:spcPct val="125000"/>
              </a:lnSpc>
              <a:spcBef>
                <a:spcPts val="0"/>
              </a:spcBef>
              <a:spcAft>
                <a:spcPts val="0"/>
              </a:spcAft>
              <a:buNone/>
              <a:defRPr sz="1600" b="1" i="0" u="none" strike="noStrike" cap="none">
                <a:solidFill>
                  <a:schemeClr val="lt1"/>
                </a:solidFill>
                <a:latin typeface="Arial"/>
                <a:ea typeface="Arial"/>
                <a:cs typeface="Arial"/>
                <a:sym typeface="Arial"/>
              </a:defRPr>
            </a:lvl8pPr>
            <a:lvl9pPr marL="0" marR="0" lvl="8" indent="0" algn="ctr" rtl="0">
              <a:lnSpc>
                <a:spcPct val="125000"/>
              </a:lnSpc>
              <a:spcBef>
                <a:spcPts val="0"/>
              </a:spcBef>
              <a:spcAft>
                <a:spcPts val="0"/>
              </a:spcAft>
              <a:buNone/>
              <a:defRPr sz="1600" b="1" i="0" u="none" strike="noStrike" cap="none">
                <a:solidFill>
                  <a:schemeClr val="lt1"/>
                </a:solidFill>
                <a:latin typeface="Arial"/>
                <a:ea typeface="Arial"/>
                <a:cs typeface="Arial"/>
                <a:sym typeface="Arial"/>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Text, and Content" type="txAndObj">
  <p:cSld name="TEXT_AND_OBJECT">
    <p:spTree>
      <p:nvGrpSpPr>
        <p:cNvPr id="1" name="Shape 96"/>
        <p:cNvGrpSpPr/>
        <p:nvPr/>
      </p:nvGrpSpPr>
      <p:grpSpPr>
        <a:xfrm>
          <a:off x="0" y="0"/>
          <a:ext cx="0" cy="0"/>
          <a:chOff x="0" y="0"/>
          <a:chExt cx="0" cy="0"/>
        </a:xfrm>
      </p:grpSpPr>
      <p:sp>
        <p:nvSpPr>
          <p:cNvPr id="97" name="Shape 97"/>
          <p:cNvSpPr txBox="1">
            <a:spLocks noGrp="1"/>
          </p:cNvSpPr>
          <p:nvPr>
            <p:ph type="title"/>
          </p:nvPr>
        </p:nvSpPr>
        <p:spPr>
          <a:xfrm>
            <a:off x="431800" y="439738"/>
            <a:ext cx="8331200" cy="723900"/>
          </a:xfrm>
          <a:prstGeom prst="rect">
            <a:avLst/>
          </a:prstGeom>
          <a:noFill/>
          <a:ln>
            <a:noFill/>
          </a:ln>
        </p:spPr>
        <p:txBody>
          <a:bodyPr spcFirstLastPara="1" wrap="square" lIns="91425" tIns="91425" rIns="91425" bIns="91425" anchor="t" anchorCtr="0"/>
          <a:lstStyle>
            <a:lvl1pPr marL="0" marR="0" lvl="0" indent="0" algn="ctr" rtl="0">
              <a:spcBef>
                <a:spcPts val="0"/>
              </a:spcBef>
              <a:spcAft>
                <a:spcPts val="0"/>
              </a:spcAft>
              <a:buSzPts val="1400"/>
              <a:buNone/>
              <a:defRPr sz="3600" b="1" i="0" u="none" strike="noStrike" cap="none">
                <a:solidFill>
                  <a:schemeClr val="dk2"/>
                </a:solidFill>
                <a:latin typeface="Arial"/>
                <a:ea typeface="Arial"/>
                <a:cs typeface="Arial"/>
                <a:sym typeface="Arial"/>
              </a:defRPr>
            </a:lvl1pPr>
            <a:lvl2pPr marL="0" marR="0" lvl="1" indent="0" algn="ctr" rtl="0">
              <a:spcBef>
                <a:spcPts val="0"/>
              </a:spcBef>
              <a:spcAft>
                <a:spcPts val="0"/>
              </a:spcAft>
              <a:buSzPts val="1400"/>
              <a:buNone/>
              <a:defRPr sz="3600" b="1" i="0" u="none" strike="noStrike" cap="none">
                <a:solidFill>
                  <a:schemeClr val="dk2"/>
                </a:solidFill>
                <a:latin typeface="Arial"/>
                <a:ea typeface="Arial"/>
                <a:cs typeface="Arial"/>
                <a:sym typeface="Arial"/>
              </a:defRPr>
            </a:lvl2pPr>
            <a:lvl3pPr marL="0" marR="0" lvl="2" indent="0" algn="ctr" rtl="0">
              <a:spcBef>
                <a:spcPts val="0"/>
              </a:spcBef>
              <a:spcAft>
                <a:spcPts val="0"/>
              </a:spcAft>
              <a:buSzPts val="1400"/>
              <a:buNone/>
              <a:defRPr sz="3600" b="1" i="0" u="none" strike="noStrike" cap="none">
                <a:solidFill>
                  <a:schemeClr val="dk2"/>
                </a:solidFill>
                <a:latin typeface="Arial"/>
                <a:ea typeface="Arial"/>
                <a:cs typeface="Arial"/>
                <a:sym typeface="Arial"/>
              </a:defRPr>
            </a:lvl3pPr>
            <a:lvl4pPr marL="0" marR="0" lvl="3" indent="0" algn="ctr" rtl="0">
              <a:spcBef>
                <a:spcPts val="0"/>
              </a:spcBef>
              <a:spcAft>
                <a:spcPts val="0"/>
              </a:spcAft>
              <a:buSzPts val="1400"/>
              <a:buNone/>
              <a:defRPr sz="3600" b="1" i="0" u="none" strike="noStrike" cap="none">
                <a:solidFill>
                  <a:schemeClr val="dk2"/>
                </a:solidFill>
                <a:latin typeface="Arial"/>
                <a:ea typeface="Arial"/>
                <a:cs typeface="Arial"/>
                <a:sym typeface="Arial"/>
              </a:defRPr>
            </a:lvl4pPr>
            <a:lvl5pPr marL="0" marR="0" lvl="4" indent="0" algn="ctr" rtl="0">
              <a:spcBef>
                <a:spcPts val="0"/>
              </a:spcBef>
              <a:spcAft>
                <a:spcPts val="0"/>
              </a:spcAft>
              <a:buSzPts val="1400"/>
              <a:buNone/>
              <a:defRPr sz="3600" b="1" i="0" u="none" strike="noStrike" cap="none">
                <a:solidFill>
                  <a:schemeClr val="dk2"/>
                </a:solidFill>
                <a:latin typeface="Arial"/>
                <a:ea typeface="Arial"/>
                <a:cs typeface="Arial"/>
                <a:sym typeface="Arial"/>
              </a:defRPr>
            </a:lvl5pPr>
            <a:lvl6pPr marL="457200" marR="0" lvl="5" indent="0" algn="ctr" rtl="0">
              <a:spcBef>
                <a:spcPts val="0"/>
              </a:spcBef>
              <a:spcAft>
                <a:spcPts val="0"/>
              </a:spcAft>
              <a:buSzPts val="1400"/>
              <a:buNone/>
              <a:defRPr sz="3600" b="1" i="0" u="none" strike="noStrike" cap="none">
                <a:solidFill>
                  <a:schemeClr val="dk2"/>
                </a:solidFill>
                <a:latin typeface="Arial"/>
                <a:ea typeface="Arial"/>
                <a:cs typeface="Arial"/>
                <a:sym typeface="Arial"/>
              </a:defRPr>
            </a:lvl6pPr>
            <a:lvl7pPr marL="914400" marR="0" lvl="6" indent="0" algn="ctr" rtl="0">
              <a:spcBef>
                <a:spcPts val="0"/>
              </a:spcBef>
              <a:spcAft>
                <a:spcPts val="0"/>
              </a:spcAft>
              <a:buSzPts val="1400"/>
              <a:buNone/>
              <a:defRPr sz="3600" b="1" i="0" u="none" strike="noStrike" cap="none">
                <a:solidFill>
                  <a:schemeClr val="dk2"/>
                </a:solidFill>
                <a:latin typeface="Arial"/>
                <a:ea typeface="Arial"/>
                <a:cs typeface="Arial"/>
                <a:sym typeface="Arial"/>
              </a:defRPr>
            </a:lvl7pPr>
            <a:lvl8pPr marL="1371600" marR="0" lvl="7" indent="0" algn="ctr" rtl="0">
              <a:spcBef>
                <a:spcPts val="0"/>
              </a:spcBef>
              <a:spcAft>
                <a:spcPts val="0"/>
              </a:spcAft>
              <a:buSzPts val="1400"/>
              <a:buNone/>
              <a:defRPr sz="3600" b="1" i="0" u="none" strike="noStrike" cap="none">
                <a:solidFill>
                  <a:schemeClr val="dk2"/>
                </a:solidFill>
                <a:latin typeface="Arial"/>
                <a:ea typeface="Arial"/>
                <a:cs typeface="Arial"/>
                <a:sym typeface="Arial"/>
              </a:defRPr>
            </a:lvl8pPr>
            <a:lvl9pPr marL="1828800" marR="0" lvl="8" indent="0" algn="ctr" rtl="0">
              <a:spcBef>
                <a:spcPts val="0"/>
              </a:spcBef>
              <a:spcAft>
                <a:spcPts val="0"/>
              </a:spcAft>
              <a:buSzPts val="1400"/>
              <a:buNone/>
              <a:defRPr sz="3600" b="1" i="0" u="none" strike="noStrike" cap="none">
                <a:solidFill>
                  <a:schemeClr val="dk2"/>
                </a:solidFill>
                <a:latin typeface="Arial"/>
                <a:ea typeface="Arial"/>
                <a:cs typeface="Arial"/>
                <a:sym typeface="Arial"/>
              </a:defRPr>
            </a:lvl9pPr>
          </a:lstStyle>
          <a:p>
            <a:endParaRPr/>
          </a:p>
        </p:txBody>
      </p:sp>
      <p:sp>
        <p:nvSpPr>
          <p:cNvPr id="98" name="Shape 98"/>
          <p:cNvSpPr txBox="1">
            <a:spLocks noGrp="1"/>
          </p:cNvSpPr>
          <p:nvPr>
            <p:ph type="body" idx="1"/>
          </p:nvPr>
        </p:nvSpPr>
        <p:spPr>
          <a:xfrm>
            <a:off x="419100" y="1412875"/>
            <a:ext cx="4095750" cy="4899025"/>
          </a:xfrm>
          <a:prstGeom prst="rect">
            <a:avLst/>
          </a:prstGeom>
          <a:noFill/>
          <a:ln>
            <a:noFill/>
          </a:ln>
        </p:spPr>
        <p:txBody>
          <a:bodyPr spcFirstLastPara="1" wrap="square" lIns="91425" tIns="91425" rIns="91425" bIns="91425" anchor="t" anchorCtr="0"/>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Arial"/>
                <a:ea typeface="Arial"/>
                <a:cs typeface="Arial"/>
                <a:sym typeface="Arial"/>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99" name="Shape 99"/>
          <p:cNvSpPr txBox="1">
            <a:spLocks noGrp="1"/>
          </p:cNvSpPr>
          <p:nvPr>
            <p:ph type="body" idx="2"/>
          </p:nvPr>
        </p:nvSpPr>
        <p:spPr>
          <a:xfrm>
            <a:off x="4667250" y="1412875"/>
            <a:ext cx="4095750" cy="4899025"/>
          </a:xfrm>
          <a:prstGeom prst="rect">
            <a:avLst/>
          </a:prstGeom>
          <a:noFill/>
          <a:ln>
            <a:noFill/>
          </a:ln>
        </p:spPr>
        <p:txBody>
          <a:bodyPr spcFirstLastPara="1" wrap="square" lIns="91425" tIns="91425" rIns="91425" bIns="91425" anchor="t" anchorCtr="0"/>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Arial"/>
                <a:ea typeface="Arial"/>
                <a:cs typeface="Arial"/>
                <a:sym typeface="Arial"/>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100" name="Shape 100"/>
          <p:cNvSpPr txBox="1">
            <a:spLocks noGrp="1"/>
          </p:cNvSpPr>
          <p:nvPr>
            <p:ph type="dt" idx="10"/>
          </p:nvPr>
        </p:nvSpPr>
        <p:spPr>
          <a:xfrm>
            <a:off x="228600" y="6524625"/>
            <a:ext cx="1219200" cy="285750"/>
          </a:xfrm>
          <a:prstGeom prst="rect">
            <a:avLst/>
          </a:prstGeom>
          <a:noFill/>
          <a:ln>
            <a:noFill/>
          </a:ln>
        </p:spPr>
        <p:txBody>
          <a:bodyPr spcFirstLastPara="1" wrap="square" lIns="91425" tIns="91425" rIns="91425" bIns="91425" anchor="t" anchorCtr="0"/>
          <a:lstStyle>
            <a:lvl1pPr marL="0" marR="0" lvl="0" indent="0" algn="ctr" rtl="0">
              <a:lnSpc>
                <a:spcPct val="125000"/>
              </a:lnSpc>
              <a:spcBef>
                <a:spcPts val="0"/>
              </a:spcBef>
              <a:spcAft>
                <a:spcPts val="0"/>
              </a:spcAft>
              <a:buSzPts val="1400"/>
              <a:buNone/>
              <a:defRPr sz="1600" b="1" i="0" u="none" strike="noStrike" cap="none">
                <a:solidFill>
                  <a:schemeClr val="lt1"/>
                </a:solidFill>
                <a:latin typeface="Arial"/>
                <a:ea typeface="Arial"/>
                <a:cs typeface="Arial"/>
                <a:sym typeface="Arial"/>
              </a:defRPr>
            </a:lvl1pPr>
            <a:lvl2pPr marL="457200" marR="0" lvl="1" indent="0" algn="ctr" rtl="0">
              <a:lnSpc>
                <a:spcPct val="125000"/>
              </a:lnSpc>
              <a:spcBef>
                <a:spcPts val="0"/>
              </a:spcBef>
              <a:spcAft>
                <a:spcPts val="0"/>
              </a:spcAft>
              <a:buSzPts val="1400"/>
              <a:buNone/>
              <a:defRPr sz="1600" b="1" i="0" u="none" strike="noStrike" cap="none">
                <a:solidFill>
                  <a:schemeClr val="lt1"/>
                </a:solidFill>
                <a:latin typeface="Arial"/>
                <a:ea typeface="Arial"/>
                <a:cs typeface="Arial"/>
                <a:sym typeface="Arial"/>
              </a:defRPr>
            </a:lvl2pPr>
            <a:lvl3pPr marL="914400" marR="0" lvl="2" indent="0" algn="ctr" rtl="0">
              <a:lnSpc>
                <a:spcPct val="125000"/>
              </a:lnSpc>
              <a:spcBef>
                <a:spcPts val="0"/>
              </a:spcBef>
              <a:spcAft>
                <a:spcPts val="0"/>
              </a:spcAft>
              <a:buSzPts val="1400"/>
              <a:buNone/>
              <a:defRPr sz="1600" b="1" i="0" u="none" strike="noStrike" cap="none">
                <a:solidFill>
                  <a:schemeClr val="lt1"/>
                </a:solidFill>
                <a:latin typeface="Arial"/>
                <a:ea typeface="Arial"/>
                <a:cs typeface="Arial"/>
                <a:sym typeface="Arial"/>
              </a:defRPr>
            </a:lvl3pPr>
            <a:lvl4pPr marL="1371600" marR="0" lvl="3" indent="0" algn="ctr" rtl="0">
              <a:lnSpc>
                <a:spcPct val="125000"/>
              </a:lnSpc>
              <a:spcBef>
                <a:spcPts val="0"/>
              </a:spcBef>
              <a:spcAft>
                <a:spcPts val="0"/>
              </a:spcAft>
              <a:buSzPts val="1400"/>
              <a:buNone/>
              <a:defRPr sz="1600" b="1" i="0" u="none" strike="noStrike" cap="none">
                <a:solidFill>
                  <a:schemeClr val="lt1"/>
                </a:solidFill>
                <a:latin typeface="Arial"/>
                <a:ea typeface="Arial"/>
                <a:cs typeface="Arial"/>
                <a:sym typeface="Arial"/>
              </a:defRPr>
            </a:lvl4pPr>
            <a:lvl5pPr marL="1828800" marR="0" lvl="4" indent="0" algn="ctr" rtl="0">
              <a:lnSpc>
                <a:spcPct val="125000"/>
              </a:lnSpc>
              <a:spcBef>
                <a:spcPts val="0"/>
              </a:spcBef>
              <a:spcAft>
                <a:spcPts val="0"/>
              </a:spcAft>
              <a:buSzPts val="1400"/>
              <a:buNone/>
              <a:defRPr sz="1600" b="1" i="0" u="none" strike="noStrike" cap="none">
                <a:solidFill>
                  <a:schemeClr val="lt1"/>
                </a:solidFill>
                <a:latin typeface="Arial"/>
                <a:ea typeface="Arial"/>
                <a:cs typeface="Arial"/>
                <a:sym typeface="Arial"/>
              </a:defRPr>
            </a:lvl5pPr>
            <a:lvl6pPr marL="2286000" marR="0" lvl="5" indent="0" algn="l" rtl="0">
              <a:spcBef>
                <a:spcPts val="0"/>
              </a:spcBef>
              <a:spcAft>
                <a:spcPts val="0"/>
              </a:spcAft>
              <a:buSzPts val="1400"/>
              <a:buNone/>
              <a:defRPr sz="1600" b="1" i="0" u="none" strike="noStrike" cap="none">
                <a:solidFill>
                  <a:schemeClr val="lt1"/>
                </a:solidFill>
                <a:latin typeface="Arial"/>
                <a:ea typeface="Arial"/>
                <a:cs typeface="Arial"/>
                <a:sym typeface="Arial"/>
              </a:defRPr>
            </a:lvl6pPr>
            <a:lvl7pPr marL="2743200" marR="0" lvl="6" indent="0" algn="l" rtl="0">
              <a:spcBef>
                <a:spcPts val="0"/>
              </a:spcBef>
              <a:spcAft>
                <a:spcPts val="0"/>
              </a:spcAft>
              <a:buSzPts val="1400"/>
              <a:buNone/>
              <a:defRPr sz="1600" b="1" i="0" u="none" strike="noStrike" cap="none">
                <a:solidFill>
                  <a:schemeClr val="lt1"/>
                </a:solidFill>
                <a:latin typeface="Arial"/>
                <a:ea typeface="Arial"/>
                <a:cs typeface="Arial"/>
                <a:sym typeface="Arial"/>
              </a:defRPr>
            </a:lvl7pPr>
            <a:lvl8pPr marL="3200400" marR="0" lvl="7" indent="0" algn="l" rtl="0">
              <a:spcBef>
                <a:spcPts val="0"/>
              </a:spcBef>
              <a:spcAft>
                <a:spcPts val="0"/>
              </a:spcAft>
              <a:buSzPts val="1400"/>
              <a:buNone/>
              <a:defRPr sz="1600" b="1" i="0" u="none" strike="noStrike" cap="none">
                <a:solidFill>
                  <a:schemeClr val="lt1"/>
                </a:solidFill>
                <a:latin typeface="Arial"/>
                <a:ea typeface="Arial"/>
                <a:cs typeface="Arial"/>
                <a:sym typeface="Arial"/>
              </a:defRPr>
            </a:lvl8pPr>
            <a:lvl9pPr marL="3657600" marR="0" lvl="8" indent="0" algn="l" rtl="0">
              <a:spcBef>
                <a:spcPts val="0"/>
              </a:spcBef>
              <a:spcAft>
                <a:spcPts val="0"/>
              </a:spcAft>
              <a:buSzPts val="1400"/>
              <a:buNone/>
              <a:defRPr sz="1600" b="1" i="0" u="none" strike="noStrike" cap="none">
                <a:solidFill>
                  <a:schemeClr val="lt1"/>
                </a:solidFill>
                <a:latin typeface="Arial"/>
                <a:ea typeface="Arial"/>
                <a:cs typeface="Arial"/>
                <a:sym typeface="Arial"/>
              </a:defRPr>
            </a:lvl9pPr>
          </a:lstStyle>
          <a:p>
            <a:endParaRPr/>
          </a:p>
        </p:txBody>
      </p:sp>
      <p:sp>
        <p:nvSpPr>
          <p:cNvPr id="101" name="Shape 101"/>
          <p:cNvSpPr txBox="1">
            <a:spLocks noGrp="1"/>
          </p:cNvSpPr>
          <p:nvPr>
            <p:ph type="ftr" idx="11"/>
          </p:nvPr>
        </p:nvSpPr>
        <p:spPr>
          <a:xfrm>
            <a:off x="1536700" y="6524625"/>
            <a:ext cx="6438900" cy="282575"/>
          </a:xfrm>
          <a:prstGeom prst="rect">
            <a:avLst/>
          </a:prstGeom>
          <a:noFill/>
          <a:ln>
            <a:noFill/>
          </a:ln>
        </p:spPr>
        <p:txBody>
          <a:bodyPr spcFirstLastPara="1" wrap="square" lIns="91425" tIns="91425" rIns="91425" bIns="91425" anchor="t" anchorCtr="0"/>
          <a:lstStyle>
            <a:lvl1pPr marL="0" marR="0" lvl="0" indent="0" algn="ctr" rtl="0">
              <a:lnSpc>
                <a:spcPct val="125000"/>
              </a:lnSpc>
              <a:spcBef>
                <a:spcPts val="0"/>
              </a:spcBef>
              <a:spcAft>
                <a:spcPts val="0"/>
              </a:spcAft>
              <a:buSzPts val="1400"/>
              <a:buNone/>
              <a:defRPr sz="1600" b="1" i="0" u="none" strike="noStrike" cap="none">
                <a:solidFill>
                  <a:schemeClr val="lt1"/>
                </a:solidFill>
                <a:latin typeface="Arial"/>
                <a:ea typeface="Arial"/>
                <a:cs typeface="Arial"/>
                <a:sym typeface="Arial"/>
              </a:defRPr>
            </a:lvl1pPr>
            <a:lvl2pPr marL="457200" marR="0" lvl="1" indent="0" algn="ctr" rtl="0">
              <a:lnSpc>
                <a:spcPct val="125000"/>
              </a:lnSpc>
              <a:spcBef>
                <a:spcPts val="0"/>
              </a:spcBef>
              <a:spcAft>
                <a:spcPts val="0"/>
              </a:spcAft>
              <a:buSzPts val="1400"/>
              <a:buNone/>
              <a:defRPr sz="1600" b="1" i="0" u="none" strike="noStrike" cap="none">
                <a:solidFill>
                  <a:schemeClr val="lt1"/>
                </a:solidFill>
                <a:latin typeface="Arial"/>
                <a:ea typeface="Arial"/>
                <a:cs typeface="Arial"/>
                <a:sym typeface="Arial"/>
              </a:defRPr>
            </a:lvl2pPr>
            <a:lvl3pPr marL="914400" marR="0" lvl="2" indent="0" algn="ctr" rtl="0">
              <a:lnSpc>
                <a:spcPct val="125000"/>
              </a:lnSpc>
              <a:spcBef>
                <a:spcPts val="0"/>
              </a:spcBef>
              <a:spcAft>
                <a:spcPts val="0"/>
              </a:spcAft>
              <a:buSzPts val="1400"/>
              <a:buNone/>
              <a:defRPr sz="1600" b="1" i="0" u="none" strike="noStrike" cap="none">
                <a:solidFill>
                  <a:schemeClr val="lt1"/>
                </a:solidFill>
                <a:latin typeface="Arial"/>
                <a:ea typeface="Arial"/>
                <a:cs typeface="Arial"/>
                <a:sym typeface="Arial"/>
              </a:defRPr>
            </a:lvl3pPr>
            <a:lvl4pPr marL="1371600" marR="0" lvl="3" indent="0" algn="ctr" rtl="0">
              <a:lnSpc>
                <a:spcPct val="125000"/>
              </a:lnSpc>
              <a:spcBef>
                <a:spcPts val="0"/>
              </a:spcBef>
              <a:spcAft>
                <a:spcPts val="0"/>
              </a:spcAft>
              <a:buSzPts val="1400"/>
              <a:buNone/>
              <a:defRPr sz="1600" b="1" i="0" u="none" strike="noStrike" cap="none">
                <a:solidFill>
                  <a:schemeClr val="lt1"/>
                </a:solidFill>
                <a:latin typeface="Arial"/>
                <a:ea typeface="Arial"/>
                <a:cs typeface="Arial"/>
                <a:sym typeface="Arial"/>
              </a:defRPr>
            </a:lvl4pPr>
            <a:lvl5pPr marL="1828800" marR="0" lvl="4" indent="0" algn="ctr" rtl="0">
              <a:lnSpc>
                <a:spcPct val="125000"/>
              </a:lnSpc>
              <a:spcBef>
                <a:spcPts val="0"/>
              </a:spcBef>
              <a:spcAft>
                <a:spcPts val="0"/>
              </a:spcAft>
              <a:buSzPts val="1400"/>
              <a:buNone/>
              <a:defRPr sz="1600" b="1" i="0" u="none" strike="noStrike" cap="none">
                <a:solidFill>
                  <a:schemeClr val="lt1"/>
                </a:solidFill>
                <a:latin typeface="Arial"/>
                <a:ea typeface="Arial"/>
                <a:cs typeface="Arial"/>
                <a:sym typeface="Arial"/>
              </a:defRPr>
            </a:lvl5pPr>
            <a:lvl6pPr marL="2286000" marR="0" lvl="5" indent="0" algn="l" rtl="0">
              <a:spcBef>
                <a:spcPts val="0"/>
              </a:spcBef>
              <a:spcAft>
                <a:spcPts val="0"/>
              </a:spcAft>
              <a:buSzPts val="1400"/>
              <a:buNone/>
              <a:defRPr sz="1600" b="1" i="0" u="none" strike="noStrike" cap="none">
                <a:solidFill>
                  <a:schemeClr val="lt1"/>
                </a:solidFill>
                <a:latin typeface="Arial"/>
                <a:ea typeface="Arial"/>
                <a:cs typeface="Arial"/>
                <a:sym typeface="Arial"/>
              </a:defRPr>
            </a:lvl6pPr>
            <a:lvl7pPr marL="2743200" marR="0" lvl="6" indent="0" algn="l" rtl="0">
              <a:spcBef>
                <a:spcPts val="0"/>
              </a:spcBef>
              <a:spcAft>
                <a:spcPts val="0"/>
              </a:spcAft>
              <a:buSzPts val="1400"/>
              <a:buNone/>
              <a:defRPr sz="1600" b="1" i="0" u="none" strike="noStrike" cap="none">
                <a:solidFill>
                  <a:schemeClr val="lt1"/>
                </a:solidFill>
                <a:latin typeface="Arial"/>
                <a:ea typeface="Arial"/>
                <a:cs typeface="Arial"/>
                <a:sym typeface="Arial"/>
              </a:defRPr>
            </a:lvl7pPr>
            <a:lvl8pPr marL="3200400" marR="0" lvl="7" indent="0" algn="l" rtl="0">
              <a:spcBef>
                <a:spcPts val="0"/>
              </a:spcBef>
              <a:spcAft>
                <a:spcPts val="0"/>
              </a:spcAft>
              <a:buSzPts val="1400"/>
              <a:buNone/>
              <a:defRPr sz="1600" b="1" i="0" u="none" strike="noStrike" cap="none">
                <a:solidFill>
                  <a:schemeClr val="lt1"/>
                </a:solidFill>
                <a:latin typeface="Arial"/>
                <a:ea typeface="Arial"/>
                <a:cs typeface="Arial"/>
                <a:sym typeface="Arial"/>
              </a:defRPr>
            </a:lvl8pPr>
            <a:lvl9pPr marL="3657600" marR="0" lvl="8" indent="0" algn="l" rtl="0">
              <a:spcBef>
                <a:spcPts val="0"/>
              </a:spcBef>
              <a:spcAft>
                <a:spcPts val="0"/>
              </a:spcAft>
              <a:buSzPts val="1400"/>
              <a:buNone/>
              <a:defRPr sz="1600" b="1" i="0" u="none" strike="noStrike" cap="none">
                <a:solidFill>
                  <a:schemeClr val="lt1"/>
                </a:solidFill>
                <a:latin typeface="Arial"/>
                <a:ea typeface="Arial"/>
                <a:cs typeface="Arial"/>
                <a:sym typeface="Arial"/>
              </a:defRPr>
            </a:lvl9pPr>
          </a:lstStyle>
          <a:p>
            <a:endParaRPr/>
          </a:p>
        </p:txBody>
      </p:sp>
      <p:sp>
        <p:nvSpPr>
          <p:cNvPr id="102" name="Shape 102"/>
          <p:cNvSpPr txBox="1">
            <a:spLocks noGrp="1"/>
          </p:cNvSpPr>
          <p:nvPr>
            <p:ph type="sldNum" idx="12"/>
          </p:nvPr>
        </p:nvSpPr>
        <p:spPr>
          <a:xfrm>
            <a:off x="8051800" y="6524625"/>
            <a:ext cx="939800" cy="285750"/>
          </a:xfrm>
          <a:prstGeom prst="rect">
            <a:avLst/>
          </a:prstGeom>
          <a:noFill/>
          <a:ln>
            <a:noFill/>
          </a:ln>
        </p:spPr>
        <p:txBody>
          <a:bodyPr spcFirstLastPara="1" wrap="square" lIns="91425" tIns="45700" rIns="91425" bIns="45700" anchor="t" anchorCtr="0">
            <a:noAutofit/>
          </a:bodyPr>
          <a:lstStyle>
            <a:lvl1pPr marL="0" marR="0" lvl="0" indent="0" algn="ctr" rtl="0">
              <a:lnSpc>
                <a:spcPct val="125000"/>
              </a:lnSpc>
              <a:spcBef>
                <a:spcPts val="0"/>
              </a:spcBef>
              <a:spcAft>
                <a:spcPts val="0"/>
              </a:spcAft>
              <a:buNone/>
              <a:defRPr sz="1600" b="1" i="0" u="none" strike="noStrike" cap="none">
                <a:solidFill>
                  <a:schemeClr val="lt1"/>
                </a:solidFill>
                <a:latin typeface="Arial"/>
                <a:ea typeface="Arial"/>
                <a:cs typeface="Arial"/>
                <a:sym typeface="Arial"/>
              </a:defRPr>
            </a:lvl1pPr>
            <a:lvl2pPr marL="0" marR="0" lvl="1" indent="0" algn="ctr" rtl="0">
              <a:lnSpc>
                <a:spcPct val="125000"/>
              </a:lnSpc>
              <a:spcBef>
                <a:spcPts val="0"/>
              </a:spcBef>
              <a:spcAft>
                <a:spcPts val="0"/>
              </a:spcAft>
              <a:buNone/>
              <a:defRPr sz="1600" b="1" i="0" u="none" strike="noStrike" cap="none">
                <a:solidFill>
                  <a:schemeClr val="lt1"/>
                </a:solidFill>
                <a:latin typeface="Arial"/>
                <a:ea typeface="Arial"/>
                <a:cs typeface="Arial"/>
                <a:sym typeface="Arial"/>
              </a:defRPr>
            </a:lvl2pPr>
            <a:lvl3pPr marL="0" marR="0" lvl="2" indent="0" algn="ctr" rtl="0">
              <a:lnSpc>
                <a:spcPct val="125000"/>
              </a:lnSpc>
              <a:spcBef>
                <a:spcPts val="0"/>
              </a:spcBef>
              <a:spcAft>
                <a:spcPts val="0"/>
              </a:spcAft>
              <a:buNone/>
              <a:defRPr sz="1600" b="1" i="0" u="none" strike="noStrike" cap="none">
                <a:solidFill>
                  <a:schemeClr val="lt1"/>
                </a:solidFill>
                <a:latin typeface="Arial"/>
                <a:ea typeface="Arial"/>
                <a:cs typeface="Arial"/>
                <a:sym typeface="Arial"/>
              </a:defRPr>
            </a:lvl3pPr>
            <a:lvl4pPr marL="0" marR="0" lvl="3" indent="0" algn="ctr" rtl="0">
              <a:lnSpc>
                <a:spcPct val="125000"/>
              </a:lnSpc>
              <a:spcBef>
                <a:spcPts val="0"/>
              </a:spcBef>
              <a:spcAft>
                <a:spcPts val="0"/>
              </a:spcAft>
              <a:buNone/>
              <a:defRPr sz="1600" b="1" i="0" u="none" strike="noStrike" cap="none">
                <a:solidFill>
                  <a:schemeClr val="lt1"/>
                </a:solidFill>
                <a:latin typeface="Arial"/>
                <a:ea typeface="Arial"/>
                <a:cs typeface="Arial"/>
                <a:sym typeface="Arial"/>
              </a:defRPr>
            </a:lvl4pPr>
            <a:lvl5pPr marL="0" marR="0" lvl="4" indent="0" algn="ctr" rtl="0">
              <a:lnSpc>
                <a:spcPct val="125000"/>
              </a:lnSpc>
              <a:spcBef>
                <a:spcPts val="0"/>
              </a:spcBef>
              <a:spcAft>
                <a:spcPts val="0"/>
              </a:spcAft>
              <a:buNone/>
              <a:defRPr sz="1600" b="1" i="0" u="none" strike="noStrike" cap="none">
                <a:solidFill>
                  <a:schemeClr val="lt1"/>
                </a:solidFill>
                <a:latin typeface="Arial"/>
                <a:ea typeface="Arial"/>
                <a:cs typeface="Arial"/>
                <a:sym typeface="Arial"/>
              </a:defRPr>
            </a:lvl5pPr>
            <a:lvl6pPr marL="0" marR="0" lvl="5" indent="0" algn="ctr" rtl="0">
              <a:lnSpc>
                <a:spcPct val="125000"/>
              </a:lnSpc>
              <a:spcBef>
                <a:spcPts val="0"/>
              </a:spcBef>
              <a:spcAft>
                <a:spcPts val="0"/>
              </a:spcAft>
              <a:buNone/>
              <a:defRPr sz="1600" b="1" i="0" u="none" strike="noStrike" cap="none">
                <a:solidFill>
                  <a:schemeClr val="lt1"/>
                </a:solidFill>
                <a:latin typeface="Arial"/>
                <a:ea typeface="Arial"/>
                <a:cs typeface="Arial"/>
                <a:sym typeface="Arial"/>
              </a:defRPr>
            </a:lvl6pPr>
            <a:lvl7pPr marL="0" marR="0" lvl="6" indent="0" algn="ctr" rtl="0">
              <a:lnSpc>
                <a:spcPct val="125000"/>
              </a:lnSpc>
              <a:spcBef>
                <a:spcPts val="0"/>
              </a:spcBef>
              <a:spcAft>
                <a:spcPts val="0"/>
              </a:spcAft>
              <a:buNone/>
              <a:defRPr sz="1600" b="1" i="0" u="none" strike="noStrike" cap="none">
                <a:solidFill>
                  <a:schemeClr val="lt1"/>
                </a:solidFill>
                <a:latin typeface="Arial"/>
                <a:ea typeface="Arial"/>
                <a:cs typeface="Arial"/>
                <a:sym typeface="Arial"/>
              </a:defRPr>
            </a:lvl7pPr>
            <a:lvl8pPr marL="0" marR="0" lvl="7" indent="0" algn="ctr" rtl="0">
              <a:lnSpc>
                <a:spcPct val="125000"/>
              </a:lnSpc>
              <a:spcBef>
                <a:spcPts val="0"/>
              </a:spcBef>
              <a:spcAft>
                <a:spcPts val="0"/>
              </a:spcAft>
              <a:buNone/>
              <a:defRPr sz="1600" b="1" i="0" u="none" strike="noStrike" cap="none">
                <a:solidFill>
                  <a:schemeClr val="lt1"/>
                </a:solidFill>
                <a:latin typeface="Arial"/>
                <a:ea typeface="Arial"/>
                <a:cs typeface="Arial"/>
                <a:sym typeface="Arial"/>
              </a:defRPr>
            </a:lvl8pPr>
            <a:lvl9pPr marL="0" marR="0" lvl="8" indent="0" algn="ctr" rtl="0">
              <a:lnSpc>
                <a:spcPct val="125000"/>
              </a:lnSpc>
              <a:spcBef>
                <a:spcPts val="0"/>
              </a:spcBef>
              <a:spcAft>
                <a:spcPts val="0"/>
              </a:spcAft>
              <a:buNone/>
              <a:defRPr sz="1600" b="1" i="0" u="none" strike="noStrike" cap="none">
                <a:solidFill>
                  <a:schemeClr val="lt1"/>
                </a:solidFill>
                <a:latin typeface="Arial"/>
                <a:ea typeface="Arial"/>
                <a:cs typeface="Arial"/>
                <a:sym typeface="Arial"/>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1_Title Slide">
  <p:cSld name="1_Title Slide">
    <p:spTree>
      <p:nvGrpSpPr>
        <p:cNvPr id="1" name="Shape 103"/>
        <p:cNvGrpSpPr/>
        <p:nvPr/>
      </p:nvGrpSpPr>
      <p:grpSpPr>
        <a:xfrm>
          <a:off x="0" y="0"/>
          <a:ext cx="0" cy="0"/>
          <a:chOff x="0" y="0"/>
          <a:chExt cx="0" cy="0"/>
        </a:xfrm>
      </p:grpSpPr>
      <p:sp>
        <p:nvSpPr>
          <p:cNvPr id="104" name="Shape 104"/>
          <p:cNvSpPr txBox="1">
            <a:spLocks noGrp="1"/>
          </p:cNvSpPr>
          <p:nvPr>
            <p:ph type="ctrTitle"/>
          </p:nvPr>
        </p:nvSpPr>
        <p:spPr>
          <a:xfrm>
            <a:off x="685800" y="2130425"/>
            <a:ext cx="7772400" cy="1470025"/>
          </a:xfrm>
          <a:prstGeom prst="rect">
            <a:avLst/>
          </a:prstGeom>
          <a:noFill/>
          <a:ln>
            <a:noFill/>
          </a:ln>
        </p:spPr>
        <p:txBody>
          <a:bodyPr spcFirstLastPara="1" wrap="square" lIns="91425" tIns="91425" rIns="91425" bIns="91425" anchor="t" anchorCtr="0"/>
          <a:lstStyle>
            <a:lvl1pPr marL="0" marR="0" lvl="0" indent="0" algn="ctr" rtl="0">
              <a:spcBef>
                <a:spcPts val="0"/>
              </a:spcBef>
              <a:spcAft>
                <a:spcPts val="0"/>
              </a:spcAft>
              <a:buSzPts val="1400"/>
              <a:buNone/>
              <a:defRPr sz="3600" b="1" i="0" u="none" strike="noStrike" cap="none">
                <a:solidFill>
                  <a:schemeClr val="dk2"/>
                </a:solidFill>
                <a:latin typeface="Arial"/>
                <a:ea typeface="Arial"/>
                <a:cs typeface="Arial"/>
                <a:sym typeface="Arial"/>
              </a:defRPr>
            </a:lvl1pPr>
            <a:lvl2pPr marL="0" marR="0" lvl="1" indent="0" algn="ctr" rtl="0">
              <a:spcBef>
                <a:spcPts val="0"/>
              </a:spcBef>
              <a:spcAft>
                <a:spcPts val="0"/>
              </a:spcAft>
              <a:buSzPts val="1400"/>
              <a:buNone/>
              <a:defRPr sz="3600" b="1" i="0" u="none" strike="noStrike" cap="none">
                <a:solidFill>
                  <a:schemeClr val="dk2"/>
                </a:solidFill>
                <a:latin typeface="Arial"/>
                <a:ea typeface="Arial"/>
                <a:cs typeface="Arial"/>
                <a:sym typeface="Arial"/>
              </a:defRPr>
            </a:lvl2pPr>
            <a:lvl3pPr marL="0" marR="0" lvl="2" indent="0" algn="ctr" rtl="0">
              <a:spcBef>
                <a:spcPts val="0"/>
              </a:spcBef>
              <a:spcAft>
                <a:spcPts val="0"/>
              </a:spcAft>
              <a:buSzPts val="1400"/>
              <a:buNone/>
              <a:defRPr sz="3600" b="1" i="0" u="none" strike="noStrike" cap="none">
                <a:solidFill>
                  <a:schemeClr val="dk2"/>
                </a:solidFill>
                <a:latin typeface="Arial"/>
                <a:ea typeface="Arial"/>
                <a:cs typeface="Arial"/>
                <a:sym typeface="Arial"/>
              </a:defRPr>
            </a:lvl3pPr>
            <a:lvl4pPr marL="0" marR="0" lvl="3" indent="0" algn="ctr" rtl="0">
              <a:spcBef>
                <a:spcPts val="0"/>
              </a:spcBef>
              <a:spcAft>
                <a:spcPts val="0"/>
              </a:spcAft>
              <a:buSzPts val="1400"/>
              <a:buNone/>
              <a:defRPr sz="3600" b="1" i="0" u="none" strike="noStrike" cap="none">
                <a:solidFill>
                  <a:schemeClr val="dk2"/>
                </a:solidFill>
                <a:latin typeface="Arial"/>
                <a:ea typeface="Arial"/>
                <a:cs typeface="Arial"/>
                <a:sym typeface="Arial"/>
              </a:defRPr>
            </a:lvl4pPr>
            <a:lvl5pPr marL="0" marR="0" lvl="4" indent="0" algn="ctr" rtl="0">
              <a:spcBef>
                <a:spcPts val="0"/>
              </a:spcBef>
              <a:spcAft>
                <a:spcPts val="0"/>
              </a:spcAft>
              <a:buSzPts val="1400"/>
              <a:buNone/>
              <a:defRPr sz="3600" b="1" i="0" u="none" strike="noStrike" cap="none">
                <a:solidFill>
                  <a:schemeClr val="dk2"/>
                </a:solidFill>
                <a:latin typeface="Arial"/>
                <a:ea typeface="Arial"/>
                <a:cs typeface="Arial"/>
                <a:sym typeface="Arial"/>
              </a:defRPr>
            </a:lvl5pPr>
            <a:lvl6pPr marL="457200" marR="0" lvl="5" indent="0" algn="ctr" rtl="0">
              <a:spcBef>
                <a:spcPts val="0"/>
              </a:spcBef>
              <a:spcAft>
                <a:spcPts val="0"/>
              </a:spcAft>
              <a:buSzPts val="1400"/>
              <a:buNone/>
              <a:defRPr sz="3600" b="1" i="0" u="none" strike="noStrike" cap="none">
                <a:solidFill>
                  <a:schemeClr val="dk2"/>
                </a:solidFill>
                <a:latin typeface="Arial"/>
                <a:ea typeface="Arial"/>
                <a:cs typeface="Arial"/>
                <a:sym typeface="Arial"/>
              </a:defRPr>
            </a:lvl6pPr>
            <a:lvl7pPr marL="914400" marR="0" lvl="6" indent="0" algn="ctr" rtl="0">
              <a:spcBef>
                <a:spcPts val="0"/>
              </a:spcBef>
              <a:spcAft>
                <a:spcPts val="0"/>
              </a:spcAft>
              <a:buSzPts val="1400"/>
              <a:buNone/>
              <a:defRPr sz="3600" b="1" i="0" u="none" strike="noStrike" cap="none">
                <a:solidFill>
                  <a:schemeClr val="dk2"/>
                </a:solidFill>
                <a:latin typeface="Arial"/>
                <a:ea typeface="Arial"/>
                <a:cs typeface="Arial"/>
                <a:sym typeface="Arial"/>
              </a:defRPr>
            </a:lvl7pPr>
            <a:lvl8pPr marL="1371600" marR="0" lvl="7" indent="0" algn="ctr" rtl="0">
              <a:spcBef>
                <a:spcPts val="0"/>
              </a:spcBef>
              <a:spcAft>
                <a:spcPts val="0"/>
              </a:spcAft>
              <a:buSzPts val="1400"/>
              <a:buNone/>
              <a:defRPr sz="3600" b="1" i="0" u="none" strike="noStrike" cap="none">
                <a:solidFill>
                  <a:schemeClr val="dk2"/>
                </a:solidFill>
                <a:latin typeface="Arial"/>
                <a:ea typeface="Arial"/>
                <a:cs typeface="Arial"/>
                <a:sym typeface="Arial"/>
              </a:defRPr>
            </a:lvl8pPr>
            <a:lvl9pPr marL="1828800" marR="0" lvl="8" indent="0" algn="ctr" rtl="0">
              <a:spcBef>
                <a:spcPts val="0"/>
              </a:spcBef>
              <a:spcAft>
                <a:spcPts val="0"/>
              </a:spcAft>
              <a:buSzPts val="1400"/>
              <a:buNone/>
              <a:defRPr sz="3600" b="1" i="0" u="none" strike="noStrike" cap="none">
                <a:solidFill>
                  <a:schemeClr val="dk2"/>
                </a:solidFill>
                <a:latin typeface="Arial"/>
                <a:ea typeface="Arial"/>
                <a:cs typeface="Arial"/>
                <a:sym typeface="Arial"/>
              </a:defRPr>
            </a:lvl9pPr>
          </a:lstStyle>
          <a:p>
            <a:endParaRPr/>
          </a:p>
        </p:txBody>
      </p:sp>
      <p:sp>
        <p:nvSpPr>
          <p:cNvPr id="105" name="Shape 105"/>
          <p:cNvSpPr txBox="1">
            <a:spLocks noGrp="1"/>
          </p:cNvSpPr>
          <p:nvPr>
            <p:ph type="subTitle" idx="1"/>
          </p:nvPr>
        </p:nvSpPr>
        <p:spPr>
          <a:xfrm>
            <a:off x="1371600" y="3886200"/>
            <a:ext cx="6400800" cy="1752600"/>
          </a:xfrm>
          <a:prstGeom prst="rect">
            <a:avLst/>
          </a:prstGeom>
          <a:noFill/>
          <a:ln>
            <a:noFill/>
          </a:ln>
        </p:spPr>
        <p:txBody>
          <a:bodyPr spcFirstLastPara="1" wrap="square" lIns="91425" tIns="91425" rIns="91425" bIns="91425" anchor="t" anchorCtr="0"/>
          <a:lstStyle>
            <a:lvl1pPr marL="0" marR="0" lvl="0" indent="0" algn="ctr" rtl="0">
              <a:spcBef>
                <a:spcPts val="640"/>
              </a:spcBef>
              <a:spcAft>
                <a:spcPts val="0"/>
              </a:spcAft>
              <a:buClr>
                <a:srgbClr val="888888"/>
              </a:buClr>
              <a:buSzPts val="3200"/>
              <a:buFont typeface="Arial"/>
              <a:buNone/>
              <a:defRPr sz="3200" b="0" i="0" u="none" strike="noStrike" cap="none">
                <a:solidFill>
                  <a:srgbClr val="888888"/>
                </a:solidFill>
                <a:latin typeface="Arial"/>
                <a:ea typeface="Arial"/>
                <a:cs typeface="Arial"/>
                <a:sym typeface="Arial"/>
              </a:defRPr>
            </a:lvl1pPr>
            <a:lvl2pPr marL="457200" marR="0" lvl="1" indent="0" algn="ctr" rtl="0">
              <a:spcBef>
                <a:spcPts val="560"/>
              </a:spcBef>
              <a:spcAft>
                <a:spcPts val="0"/>
              </a:spcAft>
              <a:buClr>
                <a:srgbClr val="888888"/>
              </a:buClr>
              <a:buSzPts val="2800"/>
              <a:buFont typeface="Arial"/>
              <a:buNone/>
              <a:defRPr sz="2800" b="0" i="0" u="none" strike="noStrike" cap="none">
                <a:solidFill>
                  <a:srgbClr val="888888"/>
                </a:solidFill>
                <a:latin typeface="Arial"/>
                <a:ea typeface="Arial"/>
                <a:cs typeface="Arial"/>
                <a:sym typeface="Arial"/>
              </a:defRPr>
            </a:lvl2pPr>
            <a:lvl3pPr marL="914400" marR="0" lvl="2" indent="0" algn="ctr" rtl="0">
              <a:spcBef>
                <a:spcPts val="480"/>
              </a:spcBef>
              <a:spcAft>
                <a:spcPts val="0"/>
              </a:spcAft>
              <a:buClr>
                <a:srgbClr val="888888"/>
              </a:buClr>
              <a:buSzPts val="2400"/>
              <a:buFont typeface="Arial"/>
              <a:buNone/>
              <a:defRPr sz="2400" b="0" i="0" u="none" strike="noStrike" cap="none">
                <a:solidFill>
                  <a:srgbClr val="888888"/>
                </a:solidFill>
                <a:latin typeface="Arial"/>
                <a:ea typeface="Arial"/>
                <a:cs typeface="Arial"/>
                <a:sym typeface="Arial"/>
              </a:defRPr>
            </a:lvl3pPr>
            <a:lvl4pPr marL="1371600" marR="0" lvl="3" indent="0" algn="ctr" rtl="0">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4pPr>
            <a:lvl5pPr marL="1828800" marR="0" lvl="4" indent="0" algn="ctr" rtl="0">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5pPr>
            <a:lvl6pPr marL="2286000" marR="0" lvl="5" indent="0" algn="ctr" rtl="0">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6pPr>
            <a:lvl7pPr marL="2743200" marR="0" lvl="6" indent="0" algn="ctr" rtl="0">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7pPr>
            <a:lvl8pPr marL="3200400" marR="0" lvl="7" indent="0" algn="ctr" rtl="0">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8pPr>
            <a:lvl9pPr marL="3657600" marR="0" lvl="8" indent="0" algn="ctr" rtl="0">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9pPr>
          </a:lstStyle>
          <a:p>
            <a:endParaRPr/>
          </a:p>
        </p:txBody>
      </p:sp>
      <p:sp>
        <p:nvSpPr>
          <p:cNvPr id="106" name="Shape 106"/>
          <p:cNvSpPr txBox="1">
            <a:spLocks noGrp="1"/>
          </p:cNvSpPr>
          <p:nvPr>
            <p:ph type="dt" idx="10"/>
          </p:nvPr>
        </p:nvSpPr>
        <p:spPr>
          <a:xfrm>
            <a:off x="457200" y="6356350"/>
            <a:ext cx="2133600" cy="365125"/>
          </a:xfrm>
          <a:prstGeom prst="rect">
            <a:avLst/>
          </a:prstGeom>
          <a:noFill/>
          <a:ln>
            <a:noFill/>
          </a:ln>
        </p:spPr>
        <p:txBody>
          <a:bodyPr spcFirstLastPara="1" wrap="square" lIns="91425" tIns="91425" rIns="91425" bIns="91425" anchor="t" anchorCtr="0"/>
          <a:lstStyle>
            <a:lvl1pPr marL="0" marR="0" lvl="0" indent="0" algn="ctr" rtl="0">
              <a:lnSpc>
                <a:spcPct val="125000"/>
              </a:lnSpc>
              <a:spcBef>
                <a:spcPts val="0"/>
              </a:spcBef>
              <a:spcAft>
                <a:spcPts val="0"/>
              </a:spcAft>
              <a:buSzPts val="1400"/>
              <a:buNone/>
              <a:defRPr sz="1600" b="1" i="0" u="none" strike="noStrike" cap="none">
                <a:solidFill>
                  <a:schemeClr val="lt1"/>
                </a:solidFill>
                <a:latin typeface="Arial"/>
                <a:ea typeface="Arial"/>
                <a:cs typeface="Arial"/>
                <a:sym typeface="Arial"/>
              </a:defRPr>
            </a:lvl1pPr>
            <a:lvl2pPr marL="457200" marR="0" lvl="1" indent="0" algn="ctr" rtl="0">
              <a:lnSpc>
                <a:spcPct val="125000"/>
              </a:lnSpc>
              <a:spcBef>
                <a:spcPts val="0"/>
              </a:spcBef>
              <a:spcAft>
                <a:spcPts val="0"/>
              </a:spcAft>
              <a:buSzPts val="1400"/>
              <a:buNone/>
              <a:defRPr sz="1600" b="1" i="0" u="none" strike="noStrike" cap="none">
                <a:solidFill>
                  <a:schemeClr val="lt1"/>
                </a:solidFill>
                <a:latin typeface="Arial"/>
                <a:ea typeface="Arial"/>
                <a:cs typeface="Arial"/>
                <a:sym typeface="Arial"/>
              </a:defRPr>
            </a:lvl2pPr>
            <a:lvl3pPr marL="914400" marR="0" lvl="2" indent="0" algn="ctr" rtl="0">
              <a:lnSpc>
                <a:spcPct val="125000"/>
              </a:lnSpc>
              <a:spcBef>
                <a:spcPts val="0"/>
              </a:spcBef>
              <a:spcAft>
                <a:spcPts val="0"/>
              </a:spcAft>
              <a:buSzPts val="1400"/>
              <a:buNone/>
              <a:defRPr sz="1600" b="1" i="0" u="none" strike="noStrike" cap="none">
                <a:solidFill>
                  <a:schemeClr val="lt1"/>
                </a:solidFill>
                <a:latin typeface="Arial"/>
                <a:ea typeface="Arial"/>
                <a:cs typeface="Arial"/>
                <a:sym typeface="Arial"/>
              </a:defRPr>
            </a:lvl3pPr>
            <a:lvl4pPr marL="1371600" marR="0" lvl="3" indent="0" algn="ctr" rtl="0">
              <a:lnSpc>
                <a:spcPct val="125000"/>
              </a:lnSpc>
              <a:spcBef>
                <a:spcPts val="0"/>
              </a:spcBef>
              <a:spcAft>
                <a:spcPts val="0"/>
              </a:spcAft>
              <a:buSzPts val="1400"/>
              <a:buNone/>
              <a:defRPr sz="1600" b="1" i="0" u="none" strike="noStrike" cap="none">
                <a:solidFill>
                  <a:schemeClr val="lt1"/>
                </a:solidFill>
                <a:latin typeface="Arial"/>
                <a:ea typeface="Arial"/>
                <a:cs typeface="Arial"/>
                <a:sym typeface="Arial"/>
              </a:defRPr>
            </a:lvl4pPr>
            <a:lvl5pPr marL="1828800" marR="0" lvl="4" indent="0" algn="ctr" rtl="0">
              <a:lnSpc>
                <a:spcPct val="125000"/>
              </a:lnSpc>
              <a:spcBef>
                <a:spcPts val="0"/>
              </a:spcBef>
              <a:spcAft>
                <a:spcPts val="0"/>
              </a:spcAft>
              <a:buSzPts val="1400"/>
              <a:buNone/>
              <a:defRPr sz="1600" b="1" i="0" u="none" strike="noStrike" cap="none">
                <a:solidFill>
                  <a:schemeClr val="lt1"/>
                </a:solidFill>
                <a:latin typeface="Arial"/>
                <a:ea typeface="Arial"/>
                <a:cs typeface="Arial"/>
                <a:sym typeface="Arial"/>
              </a:defRPr>
            </a:lvl5pPr>
            <a:lvl6pPr marL="2286000" marR="0" lvl="5" indent="0" algn="l" rtl="0">
              <a:spcBef>
                <a:spcPts val="0"/>
              </a:spcBef>
              <a:spcAft>
                <a:spcPts val="0"/>
              </a:spcAft>
              <a:buSzPts val="1400"/>
              <a:buNone/>
              <a:defRPr sz="1600" b="1" i="0" u="none" strike="noStrike" cap="none">
                <a:solidFill>
                  <a:schemeClr val="lt1"/>
                </a:solidFill>
                <a:latin typeface="Arial"/>
                <a:ea typeface="Arial"/>
                <a:cs typeface="Arial"/>
                <a:sym typeface="Arial"/>
              </a:defRPr>
            </a:lvl6pPr>
            <a:lvl7pPr marL="2743200" marR="0" lvl="6" indent="0" algn="l" rtl="0">
              <a:spcBef>
                <a:spcPts val="0"/>
              </a:spcBef>
              <a:spcAft>
                <a:spcPts val="0"/>
              </a:spcAft>
              <a:buSzPts val="1400"/>
              <a:buNone/>
              <a:defRPr sz="1600" b="1" i="0" u="none" strike="noStrike" cap="none">
                <a:solidFill>
                  <a:schemeClr val="lt1"/>
                </a:solidFill>
                <a:latin typeface="Arial"/>
                <a:ea typeface="Arial"/>
                <a:cs typeface="Arial"/>
                <a:sym typeface="Arial"/>
              </a:defRPr>
            </a:lvl7pPr>
            <a:lvl8pPr marL="3200400" marR="0" lvl="7" indent="0" algn="l" rtl="0">
              <a:spcBef>
                <a:spcPts val="0"/>
              </a:spcBef>
              <a:spcAft>
                <a:spcPts val="0"/>
              </a:spcAft>
              <a:buSzPts val="1400"/>
              <a:buNone/>
              <a:defRPr sz="1600" b="1" i="0" u="none" strike="noStrike" cap="none">
                <a:solidFill>
                  <a:schemeClr val="lt1"/>
                </a:solidFill>
                <a:latin typeface="Arial"/>
                <a:ea typeface="Arial"/>
                <a:cs typeface="Arial"/>
                <a:sym typeface="Arial"/>
              </a:defRPr>
            </a:lvl8pPr>
            <a:lvl9pPr marL="3657600" marR="0" lvl="8" indent="0" algn="l" rtl="0">
              <a:spcBef>
                <a:spcPts val="0"/>
              </a:spcBef>
              <a:spcAft>
                <a:spcPts val="0"/>
              </a:spcAft>
              <a:buSzPts val="1400"/>
              <a:buNone/>
              <a:defRPr sz="1600" b="1" i="0" u="none" strike="noStrike" cap="none">
                <a:solidFill>
                  <a:schemeClr val="lt1"/>
                </a:solidFill>
                <a:latin typeface="Arial"/>
                <a:ea typeface="Arial"/>
                <a:cs typeface="Arial"/>
                <a:sym typeface="Arial"/>
              </a:defRPr>
            </a:lvl9pPr>
          </a:lstStyle>
          <a:p>
            <a:endParaRPr/>
          </a:p>
        </p:txBody>
      </p:sp>
      <p:sp>
        <p:nvSpPr>
          <p:cNvPr id="107" name="Shape 107"/>
          <p:cNvSpPr txBox="1">
            <a:spLocks noGrp="1"/>
          </p:cNvSpPr>
          <p:nvPr>
            <p:ph type="ftr" idx="11"/>
          </p:nvPr>
        </p:nvSpPr>
        <p:spPr>
          <a:xfrm>
            <a:off x="3124200" y="6356350"/>
            <a:ext cx="2895600" cy="365125"/>
          </a:xfrm>
          <a:prstGeom prst="rect">
            <a:avLst/>
          </a:prstGeom>
          <a:noFill/>
          <a:ln>
            <a:noFill/>
          </a:ln>
        </p:spPr>
        <p:txBody>
          <a:bodyPr spcFirstLastPara="1" wrap="square" lIns="91425" tIns="91425" rIns="91425" bIns="91425" anchor="t" anchorCtr="0"/>
          <a:lstStyle>
            <a:lvl1pPr marL="0" marR="0" lvl="0" indent="0" algn="ctr" rtl="0">
              <a:lnSpc>
                <a:spcPct val="125000"/>
              </a:lnSpc>
              <a:spcBef>
                <a:spcPts val="0"/>
              </a:spcBef>
              <a:spcAft>
                <a:spcPts val="0"/>
              </a:spcAft>
              <a:buSzPts val="1400"/>
              <a:buNone/>
              <a:defRPr sz="1600" b="1" i="0" u="none" strike="noStrike" cap="none">
                <a:solidFill>
                  <a:schemeClr val="lt1"/>
                </a:solidFill>
                <a:latin typeface="Arial"/>
                <a:ea typeface="Arial"/>
                <a:cs typeface="Arial"/>
                <a:sym typeface="Arial"/>
              </a:defRPr>
            </a:lvl1pPr>
            <a:lvl2pPr marL="457200" marR="0" lvl="1" indent="0" algn="ctr" rtl="0">
              <a:lnSpc>
                <a:spcPct val="125000"/>
              </a:lnSpc>
              <a:spcBef>
                <a:spcPts val="0"/>
              </a:spcBef>
              <a:spcAft>
                <a:spcPts val="0"/>
              </a:spcAft>
              <a:buSzPts val="1400"/>
              <a:buNone/>
              <a:defRPr sz="1600" b="1" i="0" u="none" strike="noStrike" cap="none">
                <a:solidFill>
                  <a:schemeClr val="lt1"/>
                </a:solidFill>
                <a:latin typeface="Arial"/>
                <a:ea typeface="Arial"/>
                <a:cs typeface="Arial"/>
                <a:sym typeface="Arial"/>
              </a:defRPr>
            </a:lvl2pPr>
            <a:lvl3pPr marL="914400" marR="0" lvl="2" indent="0" algn="ctr" rtl="0">
              <a:lnSpc>
                <a:spcPct val="125000"/>
              </a:lnSpc>
              <a:spcBef>
                <a:spcPts val="0"/>
              </a:spcBef>
              <a:spcAft>
                <a:spcPts val="0"/>
              </a:spcAft>
              <a:buSzPts val="1400"/>
              <a:buNone/>
              <a:defRPr sz="1600" b="1" i="0" u="none" strike="noStrike" cap="none">
                <a:solidFill>
                  <a:schemeClr val="lt1"/>
                </a:solidFill>
                <a:latin typeface="Arial"/>
                <a:ea typeface="Arial"/>
                <a:cs typeface="Arial"/>
                <a:sym typeface="Arial"/>
              </a:defRPr>
            </a:lvl3pPr>
            <a:lvl4pPr marL="1371600" marR="0" lvl="3" indent="0" algn="ctr" rtl="0">
              <a:lnSpc>
                <a:spcPct val="125000"/>
              </a:lnSpc>
              <a:spcBef>
                <a:spcPts val="0"/>
              </a:spcBef>
              <a:spcAft>
                <a:spcPts val="0"/>
              </a:spcAft>
              <a:buSzPts val="1400"/>
              <a:buNone/>
              <a:defRPr sz="1600" b="1" i="0" u="none" strike="noStrike" cap="none">
                <a:solidFill>
                  <a:schemeClr val="lt1"/>
                </a:solidFill>
                <a:latin typeface="Arial"/>
                <a:ea typeface="Arial"/>
                <a:cs typeface="Arial"/>
                <a:sym typeface="Arial"/>
              </a:defRPr>
            </a:lvl4pPr>
            <a:lvl5pPr marL="1828800" marR="0" lvl="4" indent="0" algn="ctr" rtl="0">
              <a:lnSpc>
                <a:spcPct val="125000"/>
              </a:lnSpc>
              <a:spcBef>
                <a:spcPts val="0"/>
              </a:spcBef>
              <a:spcAft>
                <a:spcPts val="0"/>
              </a:spcAft>
              <a:buSzPts val="1400"/>
              <a:buNone/>
              <a:defRPr sz="1600" b="1" i="0" u="none" strike="noStrike" cap="none">
                <a:solidFill>
                  <a:schemeClr val="lt1"/>
                </a:solidFill>
                <a:latin typeface="Arial"/>
                <a:ea typeface="Arial"/>
                <a:cs typeface="Arial"/>
                <a:sym typeface="Arial"/>
              </a:defRPr>
            </a:lvl5pPr>
            <a:lvl6pPr marL="2286000" marR="0" lvl="5" indent="0" algn="l" rtl="0">
              <a:spcBef>
                <a:spcPts val="0"/>
              </a:spcBef>
              <a:spcAft>
                <a:spcPts val="0"/>
              </a:spcAft>
              <a:buSzPts val="1400"/>
              <a:buNone/>
              <a:defRPr sz="1600" b="1" i="0" u="none" strike="noStrike" cap="none">
                <a:solidFill>
                  <a:schemeClr val="lt1"/>
                </a:solidFill>
                <a:latin typeface="Arial"/>
                <a:ea typeface="Arial"/>
                <a:cs typeface="Arial"/>
                <a:sym typeface="Arial"/>
              </a:defRPr>
            </a:lvl6pPr>
            <a:lvl7pPr marL="2743200" marR="0" lvl="6" indent="0" algn="l" rtl="0">
              <a:spcBef>
                <a:spcPts val="0"/>
              </a:spcBef>
              <a:spcAft>
                <a:spcPts val="0"/>
              </a:spcAft>
              <a:buSzPts val="1400"/>
              <a:buNone/>
              <a:defRPr sz="1600" b="1" i="0" u="none" strike="noStrike" cap="none">
                <a:solidFill>
                  <a:schemeClr val="lt1"/>
                </a:solidFill>
                <a:latin typeface="Arial"/>
                <a:ea typeface="Arial"/>
                <a:cs typeface="Arial"/>
                <a:sym typeface="Arial"/>
              </a:defRPr>
            </a:lvl7pPr>
            <a:lvl8pPr marL="3200400" marR="0" lvl="7" indent="0" algn="l" rtl="0">
              <a:spcBef>
                <a:spcPts val="0"/>
              </a:spcBef>
              <a:spcAft>
                <a:spcPts val="0"/>
              </a:spcAft>
              <a:buSzPts val="1400"/>
              <a:buNone/>
              <a:defRPr sz="1600" b="1" i="0" u="none" strike="noStrike" cap="none">
                <a:solidFill>
                  <a:schemeClr val="lt1"/>
                </a:solidFill>
                <a:latin typeface="Arial"/>
                <a:ea typeface="Arial"/>
                <a:cs typeface="Arial"/>
                <a:sym typeface="Arial"/>
              </a:defRPr>
            </a:lvl8pPr>
            <a:lvl9pPr marL="3657600" marR="0" lvl="8" indent="0" algn="l" rtl="0">
              <a:spcBef>
                <a:spcPts val="0"/>
              </a:spcBef>
              <a:spcAft>
                <a:spcPts val="0"/>
              </a:spcAft>
              <a:buSzPts val="1400"/>
              <a:buNone/>
              <a:defRPr sz="1600" b="1" i="0" u="none" strike="noStrike" cap="none">
                <a:solidFill>
                  <a:schemeClr val="lt1"/>
                </a:solidFill>
                <a:latin typeface="Arial"/>
                <a:ea typeface="Arial"/>
                <a:cs typeface="Arial"/>
                <a:sym typeface="Arial"/>
              </a:defRPr>
            </a:lvl9pPr>
          </a:lstStyle>
          <a:p>
            <a:endParaRPr/>
          </a:p>
        </p:txBody>
      </p:sp>
      <p:sp>
        <p:nvSpPr>
          <p:cNvPr id="108" name="Shape 10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t" anchorCtr="0">
            <a:noAutofit/>
          </a:bodyPr>
          <a:lstStyle>
            <a:lvl1pPr marL="0" marR="0" lvl="0" indent="0" algn="ctr" rtl="0">
              <a:lnSpc>
                <a:spcPct val="125000"/>
              </a:lnSpc>
              <a:spcBef>
                <a:spcPts val="0"/>
              </a:spcBef>
              <a:spcAft>
                <a:spcPts val="0"/>
              </a:spcAft>
              <a:buNone/>
              <a:defRPr sz="1600" b="1" i="0" u="none" strike="noStrike" cap="none">
                <a:solidFill>
                  <a:schemeClr val="lt1"/>
                </a:solidFill>
                <a:latin typeface="Arial"/>
                <a:ea typeface="Arial"/>
                <a:cs typeface="Arial"/>
                <a:sym typeface="Arial"/>
              </a:defRPr>
            </a:lvl1pPr>
            <a:lvl2pPr marL="0" marR="0" lvl="1" indent="0" algn="ctr" rtl="0">
              <a:lnSpc>
                <a:spcPct val="125000"/>
              </a:lnSpc>
              <a:spcBef>
                <a:spcPts val="0"/>
              </a:spcBef>
              <a:spcAft>
                <a:spcPts val="0"/>
              </a:spcAft>
              <a:buNone/>
              <a:defRPr sz="1600" b="1" i="0" u="none" strike="noStrike" cap="none">
                <a:solidFill>
                  <a:schemeClr val="lt1"/>
                </a:solidFill>
                <a:latin typeface="Arial"/>
                <a:ea typeface="Arial"/>
                <a:cs typeface="Arial"/>
                <a:sym typeface="Arial"/>
              </a:defRPr>
            </a:lvl2pPr>
            <a:lvl3pPr marL="0" marR="0" lvl="2" indent="0" algn="ctr" rtl="0">
              <a:lnSpc>
                <a:spcPct val="125000"/>
              </a:lnSpc>
              <a:spcBef>
                <a:spcPts val="0"/>
              </a:spcBef>
              <a:spcAft>
                <a:spcPts val="0"/>
              </a:spcAft>
              <a:buNone/>
              <a:defRPr sz="1600" b="1" i="0" u="none" strike="noStrike" cap="none">
                <a:solidFill>
                  <a:schemeClr val="lt1"/>
                </a:solidFill>
                <a:latin typeface="Arial"/>
                <a:ea typeface="Arial"/>
                <a:cs typeface="Arial"/>
                <a:sym typeface="Arial"/>
              </a:defRPr>
            </a:lvl3pPr>
            <a:lvl4pPr marL="0" marR="0" lvl="3" indent="0" algn="ctr" rtl="0">
              <a:lnSpc>
                <a:spcPct val="125000"/>
              </a:lnSpc>
              <a:spcBef>
                <a:spcPts val="0"/>
              </a:spcBef>
              <a:spcAft>
                <a:spcPts val="0"/>
              </a:spcAft>
              <a:buNone/>
              <a:defRPr sz="1600" b="1" i="0" u="none" strike="noStrike" cap="none">
                <a:solidFill>
                  <a:schemeClr val="lt1"/>
                </a:solidFill>
                <a:latin typeface="Arial"/>
                <a:ea typeface="Arial"/>
                <a:cs typeface="Arial"/>
                <a:sym typeface="Arial"/>
              </a:defRPr>
            </a:lvl4pPr>
            <a:lvl5pPr marL="0" marR="0" lvl="4" indent="0" algn="ctr" rtl="0">
              <a:lnSpc>
                <a:spcPct val="125000"/>
              </a:lnSpc>
              <a:spcBef>
                <a:spcPts val="0"/>
              </a:spcBef>
              <a:spcAft>
                <a:spcPts val="0"/>
              </a:spcAft>
              <a:buNone/>
              <a:defRPr sz="1600" b="1" i="0" u="none" strike="noStrike" cap="none">
                <a:solidFill>
                  <a:schemeClr val="lt1"/>
                </a:solidFill>
                <a:latin typeface="Arial"/>
                <a:ea typeface="Arial"/>
                <a:cs typeface="Arial"/>
                <a:sym typeface="Arial"/>
              </a:defRPr>
            </a:lvl5pPr>
            <a:lvl6pPr marL="0" marR="0" lvl="5" indent="0" algn="ctr" rtl="0">
              <a:lnSpc>
                <a:spcPct val="125000"/>
              </a:lnSpc>
              <a:spcBef>
                <a:spcPts val="0"/>
              </a:spcBef>
              <a:spcAft>
                <a:spcPts val="0"/>
              </a:spcAft>
              <a:buNone/>
              <a:defRPr sz="1600" b="1" i="0" u="none" strike="noStrike" cap="none">
                <a:solidFill>
                  <a:schemeClr val="lt1"/>
                </a:solidFill>
                <a:latin typeface="Arial"/>
                <a:ea typeface="Arial"/>
                <a:cs typeface="Arial"/>
                <a:sym typeface="Arial"/>
              </a:defRPr>
            </a:lvl6pPr>
            <a:lvl7pPr marL="0" marR="0" lvl="6" indent="0" algn="ctr" rtl="0">
              <a:lnSpc>
                <a:spcPct val="125000"/>
              </a:lnSpc>
              <a:spcBef>
                <a:spcPts val="0"/>
              </a:spcBef>
              <a:spcAft>
                <a:spcPts val="0"/>
              </a:spcAft>
              <a:buNone/>
              <a:defRPr sz="1600" b="1" i="0" u="none" strike="noStrike" cap="none">
                <a:solidFill>
                  <a:schemeClr val="lt1"/>
                </a:solidFill>
                <a:latin typeface="Arial"/>
                <a:ea typeface="Arial"/>
                <a:cs typeface="Arial"/>
                <a:sym typeface="Arial"/>
              </a:defRPr>
            </a:lvl7pPr>
            <a:lvl8pPr marL="0" marR="0" lvl="7" indent="0" algn="ctr" rtl="0">
              <a:lnSpc>
                <a:spcPct val="125000"/>
              </a:lnSpc>
              <a:spcBef>
                <a:spcPts val="0"/>
              </a:spcBef>
              <a:spcAft>
                <a:spcPts val="0"/>
              </a:spcAft>
              <a:buNone/>
              <a:defRPr sz="1600" b="1" i="0" u="none" strike="noStrike" cap="none">
                <a:solidFill>
                  <a:schemeClr val="lt1"/>
                </a:solidFill>
                <a:latin typeface="Arial"/>
                <a:ea typeface="Arial"/>
                <a:cs typeface="Arial"/>
                <a:sym typeface="Arial"/>
              </a:defRPr>
            </a:lvl8pPr>
            <a:lvl9pPr marL="0" marR="0" lvl="8" indent="0" algn="ctr" rtl="0">
              <a:lnSpc>
                <a:spcPct val="125000"/>
              </a:lnSpc>
              <a:spcBef>
                <a:spcPts val="0"/>
              </a:spcBef>
              <a:spcAft>
                <a:spcPts val="0"/>
              </a:spcAft>
              <a:buNone/>
              <a:defRPr sz="1600" b="1" i="0" u="none" strike="noStrike" cap="none">
                <a:solidFill>
                  <a:schemeClr val="lt1"/>
                </a:solidFill>
                <a:latin typeface="Arial"/>
                <a:ea typeface="Arial"/>
                <a:cs typeface="Arial"/>
                <a:sym typeface="Arial"/>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1"/>
        <p:cNvGrpSpPr/>
        <p:nvPr/>
      </p:nvGrpSpPr>
      <p:grpSpPr>
        <a:xfrm>
          <a:off x="0" y="0"/>
          <a:ext cx="0" cy="0"/>
          <a:chOff x="0" y="0"/>
          <a:chExt cx="0" cy="0"/>
        </a:xfrm>
      </p:grpSpPr>
      <p:sp>
        <p:nvSpPr>
          <p:cNvPr id="12" name="Shape 12"/>
          <p:cNvSpPr txBox="1">
            <a:spLocks noGrp="1"/>
          </p:cNvSpPr>
          <p:nvPr>
            <p:ph type="title"/>
          </p:nvPr>
        </p:nvSpPr>
        <p:spPr>
          <a:xfrm>
            <a:off x="431800" y="439738"/>
            <a:ext cx="8331200" cy="723900"/>
          </a:xfrm>
          <a:prstGeom prst="rect">
            <a:avLst/>
          </a:prstGeom>
          <a:noFill/>
          <a:ln>
            <a:noFill/>
          </a:ln>
        </p:spPr>
        <p:txBody>
          <a:bodyPr spcFirstLastPara="1" wrap="square" lIns="91425" tIns="91425" rIns="91425" bIns="91425" anchor="t" anchorCtr="0"/>
          <a:lstStyle>
            <a:lvl1pPr marL="0" marR="0" lvl="0" indent="0" algn="ctr" rtl="0">
              <a:spcBef>
                <a:spcPts val="0"/>
              </a:spcBef>
              <a:spcAft>
                <a:spcPts val="0"/>
              </a:spcAft>
              <a:buSzPts val="1400"/>
              <a:buNone/>
              <a:defRPr sz="3600" b="1" i="0" u="none" strike="noStrike" cap="none">
                <a:solidFill>
                  <a:schemeClr val="dk2"/>
                </a:solidFill>
                <a:latin typeface="Arial"/>
                <a:ea typeface="Arial"/>
                <a:cs typeface="Arial"/>
                <a:sym typeface="Arial"/>
              </a:defRPr>
            </a:lvl1pPr>
            <a:lvl2pPr marL="0" marR="0" lvl="1" indent="0" algn="ctr" rtl="0">
              <a:spcBef>
                <a:spcPts val="0"/>
              </a:spcBef>
              <a:spcAft>
                <a:spcPts val="0"/>
              </a:spcAft>
              <a:buSzPts val="1400"/>
              <a:buNone/>
              <a:defRPr sz="3600" b="1" i="0" u="none" strike="noStrike" cap="none">
                <a:solidFill>
                  <a:schemeClr val="dk2"/>
                </a:solidFill>
                <a:latin typeface="Arial"/>
                <a:ea typeface="Arial"/>
                <a:cs typeface="Arial"/>
                <a:sym typeface="Arial"/>
              </a:defRPr>
            </a:lvl2pPr>
            <a:lvl3pPr marL="0" marR="0" lvl="2" indent="0" algn="ctr" rtl="0">
              <a:spcBef>
                <a:spcPts val="0"/>
              </a:spcBef>
              <a:spcAft>
                <a:spcPts val="0"/>
              </a:spcAft>
              <a:buSzPts val="1400"/>
              <a:buNone/>
              <a:defRPr sz="3600" b="1" i="0" u="none" strike="noStrike" cap="none">
                <a:solidFill>
                  <a:schemeClr val="dk2"/>
                </a:solidFill>
                <a:latin typeface="Arial"/>
                <a:ea typeface="Arial"/>
                <a:cs typeface="Arial"/>
                <a:sym typeface="Arial"/>
              </a:defRPr>
            </a:lvl3pPr>
            <a:lvl4pPr marL="0" marR="0" lvl="3" indent="0" algn="ctr" rtl="0">
              <a:spcBef>
                <a:spcPts val="0"/>
              </a:spcBef>
              <a:spcAft>
                <a:spcPts val="0"/>
              </a:spcAft>
              <a:buSzPts val="1400"/>
              <a:buNone/>
              <a:defRPr sz="3600" b="1" i="0" u="none" strike="noStrike" cap="none">
                <a:solidFill>
                  <a:schemeClr val="dk2"/>
                </a:solidFill>
                <a:latin typeface="Arial"/>
                <a:ea typeface="Arial"/>
                <a:cs typeface="Arial"/>
                <a:sym typeface="Arial"/>
              </a:defRPr>
            </a:lvl4pPr>
            <a:lvl5pPr marL="0" marR="0" lvl="4" indent="0" algn="ctr" rtl="0">
              <a:spcBef>
                <a:spcPts val="0"/>
              </a:spcBef>
              <a:spcAft>
                <a:spcPts val="0"/>
              </a:spcAft>
              <a:buSzPts val="1400"/>
              <a:buNone/>
              <a:defRPr sz="3600" b="1" i="0" u="none" strike="noStrike" cap="none">
                <a:solidFill>
                  <a:schemeClr val="dk2"/>
                </a:solidFill>
                <a:latin typeface="Arial"/>
                <a:ea typeface="Arial"/>
                <a:cs typeface="Arial"/>
                <a:sym typeface="Arial"/>
              </a:defRPr>
            </a:lvl5pPr>
            <a:lvl6pPr marL="457200" marR="0" lvl="5" indent="0" algn="ctr" rtl="0">
              <a:spcBef>
                <a:spcPts val="0"/>
              </a:spcBef>
              <a:spcAft>
                <a:spcPts val="0"/>
              </a:spcAft>
              <a:buSzPts val="1400"/>
              <a:buNone/>
              <a:defRPr sz="3600" b="1" i="0" u="none" strike="noStrike" cap="none">
                <a:solidFill>
                  <a:schemeClr val="dk2"/>
                </a:solidFill>
                <a:latin typeface="Arial"/>
                <a:ea typeface="Arial"/>
                <a:cs typeface="Arial"/>
                <a:sym typeface="Arial"/>
              </a:defRPr>
            </a:lvl6pPr>
            <a:lvl7pPr marL="914400" marR="0" lvl="6" indent="0" algn="ctr" rtl="0">
              <a:spcBef>
                <a:spcPts val="0"/>
              </a:spcBef>
              <a:spcAft>
                <a:spcPts val="0"/>
              </a:spcAft>
              <a:buSzPts val="1400"/>
              <a:buNone/>
              <a:defRPr sz="3600" b="1" i="0" u="none" strike="noStrike" cap="none">
                <a:solidFill>
                  <a:schemeClr val="dk2"/>
                </a:solidFill>
                <a:latin typeface="Arial"/>
                <a:ea typeface="Arial"/>
                <a:cs typeface="Arial"/>
                <a:sym typeface="Arial"/>
              </a:defRPr>
            </a:lvl7pPr>
            <a:lvl8pPr marL="1371600" marR="0" lvl="7" indent="0" algn="ctr" rtl="0">
              <a:spcBef>
                <a:spcPts val="0"/>
              </a:spcBef>
              <a:spcAft>
                <a:spcPts val="0"/>
              </a:spcAft>
              <a:buSzPts val="1400"/>
              <a:buNone/>
              <a:defRPr sz="3600" b="1" i="0" u="none" strike="noStrike" cap="none">
                <a:solidFill>
                  <a:schemeClr val="dk2"/>
                </a:solidFill>
                <a:latin typeface="Arial"/>
                <a:ea typeface="Arial"/>
                <a:cs typeface="Arial"/>
                <a:sym typeface="Arial"/>
              </a:defRPr>
            </a:lvl8pPr>
            <a:lvl9pPr marL="1828800" marR="0" lvl="8" indent="0" algn="ctr" rtl="0">
              <a:spcBef>
                <a:spcPts val="0"/>
              </a:spcBef>
              <a:spcAft>
                <a:spcPts val="0"/>
              </a:spcAft>
              <a:buSzPts val="1400"/>
              <a:buNone/>
              <a:defRPr sz="3600" b="1" i="0" u="none" strike="noStrike" cap="none">
                <a:solidFill>
                  <a:schemeClr val="dk2"/>
                </a:solidFill>
                <a:latin typeface="Arial"/>
                <a:ea typeface="Arial"/>
                <a:cs typeface="Arial"/>
                <a:sym typeface="Arial"/>
              </a:defRPr>
            </a:lvl9pPr>
          </a:lstStyle>
          <a:p>
            <a:endParaRPr/>
          </a:p>
        </p:txBody>
      </p:sp>
      <p:sp>
        <p:nvSpPr>
          <p:cNvPr id="13" name="Shape 13"/>
          <p:cNvSpPr txBox="1">
            <a:spLocks noGrp="1"/>
          </p:cNvSpPr>
          <p:nvPr>
            <p:ph type="body" idx="1"/>
          </p:nvPr>
        </p:nvSpPr>
        <p:spPr>
          <a:xfrm>
            <a:off x="419100" y="1412875"/>
            <a:ext cx="4095750" cy="4899025"/>
          </a:xfrm>
          <a:prstGeom prst="rect">
            <a:avLst/>
          </a:prstGeom>
          <a:noFill/>
          <a:ln>
            <a:noFill/>
          </a:ln>
        </p:spPr>
        <p:txBody>
          <a:bodyPr spcFirstLastPara="1" wrap="square" lIns="91425" tIns="91425" rIns="91425" bIns="91425" anchor="t" anchorCtr="0"/>
          <a:lstStyle>
            <a:lvl1pPr marL="457200" marR="0" lvl="0" indent="-406400" algn="l" rtl="0">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4" name="Shape 14"/>
          <p:cNvSpPr txBox="1">
            <a:spLocks noGrp="1"/>
          </p:cNvSpPr>
          <p:nvPr>
            <p:ph type="body" idx="2"/>
          </p:nvPr>
        </p:nvSpPr>
        <p:spPr>
          <a:xfrm>
            <a:off x="4667250" y="1412875"/>
            <a:ext cx="4095750" cy="4899025"/>
          </a:xfrm>
          <a:prstGeom prst="rect">
            <a:avLst/>
          </a:prstGeom>
          <a:noFill/>
          <a:ln>
            <a:noFill/>
          </a:ln>
        </p:spPr>
        <p:txBody>
          <a:bodyPr spcFirstLastPara="1" wrap="square" lIns="91425" tIns="91425" rIns="91425" bIns="91425" anchor="t" anchorCtr="0"/>
          <a:lstStyle>
            <a:lvl1pPr marL="457200" marR="0" lvl="0" indent="-406400" algn="l" rtl="0">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5" name="Shape 15"/>
          <p:cNvSpPr txBox="1">
            <a:spLocks noGrp="1"/>
          </p:cNvSpPr>
          <p:nvPr>
            <p:ph type="dt" idx="10"/>
          </p:nvPr>
        </p:nvSpPr>
        <p:spPr>
          <a:xfrm>
            <a:off x="228600" y="6524625"/>
            <a:ext cx="1219200" cy="285750"/>
          </a:xfrm>
          <a:prstGeom prst="rect">
            <a:avLst/>
          </a:prstGeom>
          <a:noFill/>
          <a:ln>
            <a:noFill/>
          </a:ln>
        </p:spPr>
        <p:txBody>
          <a:bodyPr spcFirstLastPara="1" wrap="square" lIns="91425" tIns="91425" rIns="91425" bIns="91425" anchor="t" anchorCtr="0"/>
          <a:lstStyle>
            <a:lvl1pPr marL="0" marR="0" lvl="0" indent="0" algn="ctr" rtl="0">
              <a:lnSpc>
                <a:spcPct val="125000"/>
              </a:lnSpc>
              <a:spcBef>
                <a:spcPts val="0"/>
              </a:spcBef>
              <a:spcAft>
                <a:spcPts val="0"/>
              </a:spcAft>
              <a:buSzPts val="1400"/>
              <a:buNone/>
              <a:defRPr sz="1600" b="1" i="0" u="none" strike="noStrike" cap="none">
                <a:solidFill>
                  <a:schemeClr val="lt1"/>
                </a:solidFill>
                <a:latin typeface="Arial"/>
                <a:ea typeface="Arial"/>
                <a:cs typeface="Arial"/>
                <a:sym typeface="Arial"/>
              </a:defRPr>
            </a:lvl1pPr>
            <a:lvl2pPr marL="457200" marR="0" lvl="1" indent="0" algn="ctr" rtl="0">
              <a:lnSpc>
                <a:spcPct val="125000"/>
              </a:lnSpc>
              <a:spcBef>
                <a:spcPts val="0"/>
              </a:spcBef>
              <a:spcAft>
                <a:spcPts val="0"/>
              </a:spcAft>
              <a:buSzPts val="1400"/>
              <a:buNone/>
              <a:defRPr sz="1600" b="1" i="0" u="none" strike="noStrike" cap="none">
                <a:solidFill>
                  <a:schemeClr val="lt1"/>
                </a:solidFill>
                <a:latin typeface="Arial"/>
                <a:ea typeface="Arial"/>
                <a:cs typeface="Arial"/>
                <a:sym typeface="Arial"/>
              </a:defRPr>
            </a:lvl2pPr>
            <a:lvl3pPr marL="914400" marR="0" lvl="2" indent="0" algn="ctr" rtl="0">
              <a:lnSpc>
                <a:spcPct val="125000"/>
              </a:lnSpc>
              <a:spcBef>
                <a:spcPts val="0"/>
              </a:spcBef>
              <a:spcAft>
                <a:spcPts val="0"/>
              </a:spcAft>
              <a:buSzPts val="1400"/>
              <a:buNone/>
              <a:defRPr sz="1600" b="1" i="0" u="none" strike="noStrike" cap="none">
                <a:solidFill>
                  <a:schemeClr val="lt1"/>
                </a:solidFill>
                <a:latin typeface="Arial"/>
                <a:ea typeface="Arial"/>
                <a:cs typeface="Arial"/>
                <a:sym typeface="Arial"/>
              </a:defRPr>
            </a:lvl3pPr>
            <a:lvl4pPr marL="1371600" marR="0" lvl="3" indent="0" algn="ctr" rtl="0">
              <a:lnSpc>
                <a:spcPct val="125000"/>
              </a:lnSpc>
              <a:spcBef>
                <a:spcPts val="0"/>
              </a:spcBef>
              <a:spcAft>
                <a:spcPts val="0"/>
              </a:spcAft>
              <a:buSzPts val="1400"/>
              <a:buNone/>
              <a:defRPr sz="1600" b="1" i="0" u="none" strike="noStrike" cap="none">
                <a:solidFill>
                  <a:schemeClr val="lt1"/>
                </a:solidFill>
                <a:latin typeface="Arial"/>
                <a:ea typeface="Arial"/>
                <a:cs typeface="Arial"/>
                <a:sym typeface="Arial"/>
              </a:defRPr>
            </a:lvl4pPr>
            <a:lvl5pPr marL="1828800" marR="0" lvl="4" indent="0" algn="ctr" rtl="0">
              <a:lnSpc>
                <a:spcPct val="125000"/>
              </a:lnSpc>
              <a:spcBef>
                <a:spcPts val="0"/>
              </a:spcBef>
              <a:spcAft>
                <a:spcPts val="0"/>
              </a:spcAft>
              <a:buSzPts val="1400"/>
              <a:buNone/>
              <a:defRPr sz="1600" b="1" i="0" u="none" strike="noStrike" cap="none">
                <a:solidFill>
                  <a:schemeClr val="lt1"/>
                </a:solidFill>
                <a:latin typeface="Arial"/>
                <a:ea typeface="Arial"/>
                <a:cs typeface="Arial"/>
                <a:sym typeface="Arial"/>
              </a:defRPr>
            </a:lvl5pPr>
            <a:lvl6pPr marL="2286000" marR="0" lvl="5" indent="0" algn="l" rtl="0">
              <a:spcBef>
                <a:spcPts val="0"/>
              </a:spcBef>
              <a:spcAft>
                <a:spcPts val="0"/>
              </a:spcAft>
              <a:buSzPts val="1400"/>
              <a:buNone/>
              <a:defRPr sz="1600" b="1" i="0" u="none" strike="noStrike" cap="none">
                <a:solidFill>
                  <a:schemeClr val="lt1"/>
                </a:solidFill>
                <a:latin typeface="Arial"/>
                <a:ea typeface="Arial"/>
                <a:cs typeface="Arial"/>
                <a:sym typeface="Arial"/>
              </a:defRPr>
            </a:lvl6pPr>
            <a:lvl7pPr marL="2743200" marR="0" lvl="6" indent="0" algn="l" rtl="0">
              <a:spcBef>
                <a:spcPts val="0"/>
              </a:spcBef>
              <a:spcAft>
                <a:spcPts val="0"/>
              </a:spcAft>
              <a:buSzPts val="1400"/>
              <a:buNone/>
              <a:defRPr sz="1600" b="1" i="0" u="none" strike="noStrike" cap="none">
                <a:solidFill>
                  <a:schemeClr val="lt1"/>
                </a:solidFill>
                <a:latin typeface="Arial"/>
                <a:ea typeface="Arial"/>
                <a:cs typeface="Arial"/>
                <a:sym typeface="Arial"/>
              </a:defRPr>
            </a:lvl7pPr>
            <a:lvl8pPr marL="3200400" marR="0" lvl="7" indent="0" algn="l" rtl="0">
              <a:spcBef>
                <a:spcPts val="0"/>
              </a:spcBef>
              <a:spcAft>
                <a:spcPts val="0"/>
              </a:spcAft>
              <a:buSzPts val="1400"/>
              <a:buNone/>
              <a:defRPr sz="1600" b="1" i="0" u="none" strike="noStrike" cap="none">
                <a:solidFill>
                  <a:schemeClr val="lt1"/>
                </a:solidFill>
                <a:latin typeface="Arial"/>
                <a:ea typeface="Arial"/>
                <a:cs typeface="Arial"/>
                <a:sym typeface="Arial"/>
              </a:defRPr>
            </a:lvl8pPr>
            <a:lvl9pPr marL="3657600" marR="0" lvl="8" indent="0" algn="l" rtl="0">
              <a:spcBef>
                <a:spcPts val="0"/>
              </a:spcBef>
              <a:spcAft>
                <a:spcPts val="0"/>
              </a:spcAft>
              <a:buSzPts val="1400"/>
              <a:buNone/>
              <a:defRPr sz="1600" b="1" i="0" u="none" strike="noStrike" cap="none">
                <a:solidFill>
                  <a:schemeClr val="lt1"/>
                </a:solidFill>
                <a:latin typeface="Arial"/>
                <a:ea typeface="Arial"/>
                <a:cs typeface="Arial"/>
                <a:sym typeface="Arial"/>
              </a:defRPr>
            </a:lvl9pPr>
          </a:lstStyle>
          <a:p>
            <a:endParaRPr/>
          </a:p>
        </p:txBody>
      </p:sp>
      <p:sp>
        <p:nvSpPr>
          <p:cNvPr id="16" name="Shape 16"/>
          <p:cNvSpPr txBox="1">
            <a:spLocks noGrp="1"/>
          </p:cNvSpPr>
          <p:nvPr>
            <p:ph type="ftr" idx="11"/>
          </p:nvPr>
        </p:nvSpPr>
        <p:spPr>
          <a:xfrm>
            <a:off x="1536700" y="6524625"/>
            <a:ext cx="6438900" cy="282575"/>
          </a:xfrm>
          <a:prstGeom prst="rect">
            <a:avLst/>
          </a:prstGeom>
          <a:noFill/>
          <a:ln>
            <a:noFill/>
          </a:ln>
        </p:spPr>
        <p:txBody>
          <a:bodyPr spcFirstLastPara="1" wrap="square" lIns="91425" tIns="91425" rIns="91425" bIns="91425" anchor="t" anchorCtr="0"/>
          <a:lstStyle>
            <a:lvl1pPr marL="0" marR="0" lvl="0" indent="0" algn="ctr" rtl="0">
              <a:lnSpc>
                <a:spcPct val="125000"/>
              </a:lnSpc>
              <a:spcBef>
                <a:spcPts val="0"/>
              </a:spcBef>
              <a:spcAft>
                <a:spcPts val="0"/>
              </a:spcAft>
              <a:buSzPts val="1400"/>
              <a:buNone/>
              <a:defRPr sz="1600" b="1" i="0" u="none" strike="noStrike" cap="none">
                <a:solidFill>
                  <a:schemeClr val="lt1"/>
                </a:solidFill>
                <a:latin typeface="Arial"/>
                <a:ea typeface="Arial"/>
                <a:cs typeface="Arial"/>
                <a:sym typeface="Arial"/>
              </a:defRPr>
            </a:lvl1pPr>
            <a:lvl2pPr marL="457200" marR="0" lvl="1" indent="0" algn="ctr" rtl="0">
              <a:lnSpc>
                <a:spcPct val="125000"/>
              </a:lnSpc>
              <a:spcBef>
                <a:spcPts val="0"/>
              </a:spcBef>
              <a:spcAft>
                <a:spcPts val="0"/>
              </a:spcAft>
              <a:buSzPts val="1400"/>
              <a:buNone/>
              <a:defRPr sz="1600" b="1" i="0" u="none" strike="noStrike" cap="none">
                <a:solidFill>
                  <a:schemeClr val="lt1"/>
                </a:solidFill>
                <a:latin typeface="Arial"/>
                <a:ea typeface="Arial"/>
                <a:cs typeface="Arial"/>
                <a:sym typeface="Arial"/>
              </a:defRPr>
            </a:lvl2pPr>
            <a:lvl3pPr marL="914400" marR="0" lvl="2" indent="0" algn="ctr" rtl="0">
              <a:lnSpc>
                <a:spcPct val="125000"/>
              </a:lnSpc>
              <a:spcBef>
                <a:spcPts val="0"/>
              </a:spcBef>
              <a:spcAft>
                <a:spcPts val="0"/>
              </a:spcAft>
              <a:buSzPts val="1400"/>
              <a:buNone/>
              <a:defRPr sz="1600" b="1" i="0" u="none" strike="noStrike" cap="none">
                <a:solidFill>
                  <a:schemeClr val="lt1"/>
                </a:solidFill>
                <a:latin typeface="Arial"/>
                <a:ea typeface="Arial"/>
                <a:cs typeface="Arial"/>
                <a:sym typeface="Arial"/>
              </a:defRPr>
            </a:lvl3pPr>
            <a:lvl4pPr marL="1371600" marR="0" lvl="3" indent="0" algn="ctr" rtl="0">
              <a:lnSpc>
                <a:spcPct val="125000"/>
              </a:lnSpc>
              <a:spcBef>
                <a:spcPts val="0"/>
              </a:spcBef>
              <a:spcAft>
                <a:spcPts val="0"/>
              </a:spcAft>
              <a:buSzPts val="1400"/>
              <a:buNone/>
              <a:defRPr sz="1600" b="1" i="0" u="none" strike="noStrike" cap="none">
                <a:solidFill>
                  <a:schemeClr val="lt1"/>
                </a:solidFill>
                <a:latin typeface="Arial"/>
                <a:ea typeface="Arial"/>
                <a:cs typeface="Arial"/>
                <a:sym typeface="Arial"/>
              </a:defRPr>
            </a:lvl4pPr>
            <a:lvl5pPr marL="1828800" marR="0" lvl="4" indent="0" algn="ctr" rtl="0">
              <a:lnSpc>
                <a:spcPct val="125000"/>
              </a:lnSpc>
              <a:spcBef>
                <a:spcPts val="0"/>
              </a:spcBef>
              <a:spcAft>
                <a:spcPts val="0"/>
              </a:spcAft>
              <a:buSzPts val="1400"/>
              <a:buNone/>
              <a:defRPr sz="1600" b="1" i="0" u="none" strike="noStrike" cap="none">
                <a:solidFill>
                  <a:schemeClr val="lt1"/>
                </a:solidFill>
                <a:latin typeface="Arial"/>
                <a:ea typeface="Arial"/>
                <a:cs typeface="Arial"/>
                <a:sym typeface="Arial"/>
              </a:defRPr>
            </a:lvl5pPr>
            <a:lvl6pPr marL="2286000" marR="0" lvl="5" indent="0" algn="l" rtl="0">
              <a:spcBef>
                <a:spcPts val="0"/>
              </a:spcBef>
              <a:spcAft>
                <a:spcPts val="0"/>
              </a:spcAft>
              <a:buSzPts val="1400"/>
              <a:buNone/>
              <a:defRPr sz="1600" b="1" i="0" u="none" strike="noStrike" cap="none">
                <a:solidFill>
                  <a:schemeClr val="lt1"/>
                </a:solidFill>
                <a:latin typeface="Arial"/>
                <a:ea typeface="Arial"/>
                <a:cs typeface="Arial"/>
                <a:sym typeface="Arial"/>
              </a:defRPr>
            </a:lvl6pPr>
            <a:lvl7pPr marL="2743200" marR="0" lvl="6" indent="0" algn="l" rtl="0">
              <a:spcBef>
                <a:spcPts val="0"/>
              </a:spcBef>
              <a:spcAft>
                <a:spcPts val="0"/>
              </a:spcAft>
              <a:buSzPts val="1400"/>
              <a:buNone/>
              <a:defRPr sz="1600" b="1" i="0" u="none" strike="noStrike" cap="none">
                <a:solidFill>
                  <a:schemeClr val="lt1"/>
                </a:solidFill>
                <a:latin typeface="Arial"/>
                <a:ea typeface="Arial"/>
                <a:cs typeface="Arial"/>
                <a:sym typeface="Arial"/>
              </a:defRPr>
            </a:lvl7pPr>
            <a:lvl8pPr marL="3200400" marR="0" lvl="7" indent="0" algn="l" rtl="0">
              <a:spcBef>
                <a:spcPts val="0"/>
              </a:spcBef>
              <a:spcAft>
                <a:spcPts val="0"/>
              </a:spcAft>
              <a:buSzPts val="1400"/>
              <a:buNone/>
              <a:defRPr sz="1600" b="1" i="0" u="none" strike="noStrike" cap="none">
                <a:solidFill>
                  <a:schemeClr val="lt1"/>
                </a:solidFill>
                <a:latin typeface="Arial"/>
                <a:ea typeface="Arial"/>
                <a:cs typeface="Arial"/>
                <a:sym typeface="Arial"/>
              </a:defRPr>
            </a:lvl8pPr>
            <a:lvl9pPr marL="3657600" marR="0" lvl="8" indent="0" algn="l" rtl="0">
              <a:spcBef>
                <a:spcPts val="0"/>
              </a:spcBef>
              <a:spcAft>
                <a:spcPts val="0"/>
              </a:spcAft>
              <a:buSzPts val="1400"/>
              <a:buNone/>
              <a:defRPr sz="1600" b="1" i="0" u="none" strike="noStrike" cap="none">
                <a:solidFill>
                  <a:schemeClr val="lt1"/>
                </a:solidFill>
                <a:latin typeface="Arial"/>
                <a:ea typeface="Arial"/>
                <a:cs typeface="Arial"/>
                <a:sym typeface="Arial"/>
              </a:defRPr>
            </a:lvl9pPr>
          </a:lstStyle>
          <a:p>
            <a:endParaRPr/>
          </a:p>
        </p:txBody>
      </p:sp>
      <p:sp>
        <p:nvSpPr>
          <p:cNvPr id="17" name="Shape 17"/>
          <p:cNvSpPr txBox="1">
            <a:spLocks noGrp="1"/>
          </p:cNvSpPr>
          <p:nvPr>
            <p:ph type="sldNum" idx="12"/>
          </p:nvPr>
        </p:nvSpPr>
        <p:spPr>
          <a:xfrm>
            <a:off x="8051800" y="6524625"/>
            <a:ext cx="939800" cy="285750"/>
          </a:xfrm>
          <a:prstGeom prst="rect">
            <a:avLst/>
          </a:prstGeom>
          <a:noFill/>
          <a:ln>
            <a:noFill/>
          </a:ln>
        </p:spPr>
        <p:txBody>
          <a:bodyPr spcFirstLastPara="1" wrap="square" lIns="91425" tIns="45700" rIns="91425" bIns="45700" anchor="t" anchorCtr="0">
            <a:noAutofit/>
          </a:bodyPr>
          <a:lstStyle>
            <a:lvl1pPr marL="0" marR="0" lvl="0" indent="0" algn="ctr" rtl="0">
              <a:lnSpc>
                <a:spcPct val="125000"/>
              </a:lnSpc>
              <a:spcBef>
                <a:spcPts val="0"/>
              </a:spcBef>
              <a:spcAft>
                <a:spcPts val="0"/>
              </a:spcAft>
              <a:buNone/>
              <a:defRPr sz="1600" b="1" i="0" u="none" strike="noStrike" cap="none">
                <a:solidFill>
                  <a:schemeClr val="lt1"/>
                </a:solidFill>
                <a:latin typeface="Arial"/>
                <a:ea typeface="Arial"/>
                <a:cs typeface="Arial"/>
                <a:sym typeface="Arial"/>
              </a:defRPr>
            </a:lvl1pPr>
            <a:lvl2pPr marL="0" marR="0" lvl="1" indent="0" algn="ctr" rtl="0">
              <a:lnSpc>
                <a:spcPct val="125000"/>
              </a:lnSpc>
              <a:spcBef>
                <a:spcPts val="0"/>
              </a:spcBef>
              <a:spcAft>
                <a:spcPts val="0"/>
              </a:spcAft>
              <a:buNone/>
              <a:defRPr sz="1600" b="1" i="0" u="none" strike="noStrike" cap="none">
                <a:solidFill>
                  <a:schemeClr val="lt1"/>
                </a:solidFill>
                <a:latin typeface="Arial"/>
                <a:ea typeface="Arial"/>
                <a:cs typeface="Arial"/>
                <a:sym typeface="Arial"/>
              </a:defRPr>
            </a:lvl2pPr>
            <a:lvl3pPr marL="0" marR="0" lvl="2" indent="0" algn="ctr" rtl="0">
              <a:lnSpc>
                <a:spcPct val="125000"/>
              </a:lnSpc>
              <a:spcBef>
                <a:spcPts val="0"/>
              </a:spcBef>
              <a:spcAft>
                <a:spcPts val="0"/>
              </a:spcAft>
              <a:buNone/>
              <a:defRPr sz="1600" b="1" i="0" u="none" strike="noStrike" cap="none">
                <a:solidFill>
                  <a:schemeClr val="lt1"/>
                </a:solidFill>
                <a:latin typeface="Arial"/>
                <a:ea typeface="Arial"/>
                <a:cs typeface="Arial"/>
                <a:sym typeface="Arial"/>
              </a:defRPr>
            </a:lvl3pPr>
            <a:lvl4pPr marL="0" marR="0" lvl="3" indent="0" algn="ctr" rtl="0">
              <a:lnSpc>
                <a:spcPct val="125000"/>
              </a:lnSpc>
              <a:spcBef>
                <a:spcPts val="0"/>
              </a:spcBef>
              <a:spcAft>
                <a:spcPts val="0"/>
              </a:spcAft>
              <a:buNone/>
              <a:defRPr sz="1600" b="1" i="0" u="none" strike="noStrike" cap="none">
                <a:solidFill>
                  <a:schemeClr val="lt1"/>
                </a:solidFill>
                <a:latin typeface="Arial"/>
                <a:ea typeface="Arial"/>
                <a:cs typeface="Arial"/>
                <a:sym typeface="Arial"/>
              </a:defRPr>
            </a:lvl4pPr>
            <a:lvl5pPr marL="0" marR="0" lvl="4" indent="0" algn="ctr" rtl="0">
              <a:lnSpc>
                <a:spcPct val="125000"/>
              </a:lnSpc>
              <a:spcBef>
                <a:spcPts val="0"/>
              </a:spcBef>
              <a:spcAft>
                <a:spcPts val="0"/>
              </a:spcAft>
              <a:buNone/>
              <a:defRPr sz="1600" b="1" i="0" u="none" strike="noStrike" cap="none">
                <a:solidFill>
                  <a:schemeClr val="lt1"/>
                </a:solidFill>
                <a:latin typeface="Arial"/>
                <a:ea typeface="Arial"/>
                <a:cs typeface="Arial"/>
                <a:sym typeface="Arial"/>
              </a:defRPr>
            </a:lvl5pPr>
            <a:lvl6pPr marL="0" marR="0" lvl="5" indent="0" algn="ctr" rtl="0">
              <a:lnSpc>
                <a:spcPct val="125000"/>
              </a:lnSpc>
              <a:spcBef>
                <a:spcPts val="0"/>
              </a:spcBef>
              <a:spcAft>
                <a:spcPts val="0"/>
              </a:spcAft>
              <a:buNone/>
              <a:defRPr sz="1600" b="1" i="0" u="none" strike="noStrike" cap="none">
                <a:solidFill>
                  <a:schemeClr val="lt1"/>
                </a:solidFill>
                <a:latin typeface="Arial"/>
                <a:ea typeface="Arial"/>
                <a:cs typeface="Arial"/>
                <a:sym typeface="Arial"/>
              </a:defRPr>
            </a:lvl6pPr>
            <a:lvl7pPr marL="0" marR="0" lvl="6" indent="0" algn="ctr" rtl="0">
              <a:lnSpc>
                <a:spcPct val="125000"/>
              </a:lnSpc>
              <a:spcBef>
                <a:spcPts val="0"/>
              </a:spcBef>
              <a:spcAft>
                <a:spcPts val="0"/>
              </a:spcAft>
              <a:buNone/>
              <a:defRPr sz="1600" b="1" i="0" u="none" strike="noStrike" cap="none">
                <a:solidFill>
                  <a:schemeClr val="lt1"/>
                </a:solidFill>
                <a:latin typeface="Arial"/>
                <a:ea typeface="Arial"/>
                <a:cs typeface="Arial"/>
                <a:sym typeface="Arial"/>
              </a:defRPr>
            </a:lvl7pPr>
            <a:lvl8pPr marL="0" marR="0" lvl="7" indent="0" algn="ctr" rtl="0">
              <a:lnSpc>
                <a:spcPct val="125000"/>
              </a:lnSpc>
              <a:spcBef>
                <a:spcPts val="0"/>
              </a:spcBef>
              <a:spcAft>
                <a:spcPts val="0"/>
              </a:spcAft>
              <a:buNone/>
              <a:defRPr sz="1600" b="1" i="0" u="none" strike="noStrike" cap="none">
                <a:solidFill>
                  <a:schemeClr val="lt1"/>
                </a:solidFill>
                <a:latin typeface="Arial"/>
                <a:ea typeface="Arial"/>
                <a:cs typeface="Arial"/>
                <a:sym typeface="Arial"/>
              </a:defRPr>
            </a:lvl8pPr>
            <a:lvl9pPr marL="0" marR="0" lvl="8" indent="0" algn="ctr" rtl="0">
              <a:lnSpc>
                <a:spcPct val="125000"/>
              </a:lnSpc>
              <a:spcBef>
                <a:spcPts val="0"/>
              </a:spcBef>
              <a:spcAft>
                <a:spcPts val="0"/>
              </a:spcAft>
              <a:buNone/>
              <a:defRPr sz="1600" b="1" i="0" u="none" strike="noStrike" cap="none">
                <a:solidFill>
                  <a:schemeClr val="lt1"/>
                </a:solidFill>
                <a:latin typeface="Arial"/>
                <a:ea typeface="Arial"/>
                <a:cs typeface="Arial"/>
                <a:sym typeface="Arial"/>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8"/>
        <p:cNvGrpSpPr/>
        <p:nvPr/>
      </p:nvGrpSpPr>
      <p:grpSpPr>
        <a:xfrm>
          <a:off x="0" y="0"/>
          <a:ext cx="0" cy="0"/>
          <a:chOff x="0" y="0"/>
          <a:chExt cx="0" cy="0"/>
        </a:xfrm>
      </p:grpSpPr>
      <p:sp>
        <p:nvSpPr>
          <p:cNvPr id="19" name="Shape 19"/>
          <p:cNvSpPr txBox="1">
            <a:spLocks noGrp="1"/>
          </p:cNvSpPr>
          <p:nvPr>
            <p:ph type="title"/>
          </p:nvPr>
        </p:nvSpPr>
        <p:spPr>
          <a:xfrm>
            <a:off x="2625634" y="152914"/>
            <a:ext cx="6137366" cy="1110342"/>
          </a:xfrm>
          <a:prstGeom prst="rect">
            <a:avLst/>
          </a:prstGeom>
          <a:noFill/>
          <a:ln>
            <a:noFill/>
          </a:ln>
        </p:spPr>
        <p:txBody>
          <a:bodyPr spcFirstLastPara="1" wrap="square" lIns="91425" tIns="91425" rIns="91425" bIns="91425" anchor="ctr" anchorCtr="0"/>
          <a:lstStyle>
            <a:lvl1pPr marL="0" marR="0" lvl="0" indent="0" algn="ctr" rtl="0">
              <a:spcBef>
                <a:spcPts val="0"/>
              </a:spcBef>
              <a:spcAft>
                <a:spcPts val="0"/>
              </a:spcAft>
              <a:buSzPts val="1400"/>
              <a:buNone/>
              <a:defRPr sz="3600" b="1" i="0" u="none" strike="noStrike" cap="none">
                <a:solidFill>
                  <a:srgbClr val="CC0000"/>
                </a:solidFill>
                <a:latin typeface="Rockwell"/>
                <a:ea typeface="Rockwell"/>
                <a:cs typeface="Rockwell"/>
                <a:sym typeface="Rockwell"/>
              </a:defRPr>
            </a:lvl1pPr>
            <a:lvl2pPr marL="0" marR="0" lvl="1" indent="0" algn="ctr" rtl="0">
              <a:spcBef>
                <a:spcPts val="0"/>
              </a:spcBef>
              <a:spcAft>
                <a:spcPts val="0"/>
              </a:spcAft>
              <a:buSzPts val="1400"/>
              <a:buNone/>
              <a:defRPr sz="3600" b="1" i="0" u="none" strike="noStrike" cap="none">
                <a:solidFill>
                  <a:schemeClr val="dk2"/>
                </a:solidFill>
                <a:latin typeface="Arial"/>
                <a:ea typeface="Arial"/>
                <a:cs typeface="Arial"/>
                <a:sym typeface="Arial"/>
              </a:defRPr>
            </a:lvl2pPr>
            <a:lvl3pPr marL="0" marR="0" lvl="2" indent="0" algn="ctr" rtl="0">
              <a:spcBef>
                <a:spcPts val="0"/>
              </a:spcBef>
              <a:spcAft>
                <a:spcPts val="0"/>
              </a:spcAft>
              <a:buSzPts val="1400"/>
              <a:buNone/>
              <a:defRPr sz="3600" b="1" i="0" u="none" strike="noStrike" cap="none">
                <a:solidFill>
                  <a:schemeClr val="dk2"/>
                </a:solidFill>
                <a:latin typeface="Arial"/>
                <a:ea typeface="Arial"/>
                <a:cs typeface="Arial"/>
                <a:sym typeface="Arial"/>
              </a:defRPr>
            </a:lvl3pPr>
            <a:lvl4pPr marL="0" marR="0" lvl="3" indent="0" algn="ctr" rtl="0">
              <a:spcBef>
                <a:spcPts val="0"/>
              </a:spcBef>
              <a:spcAft>
                <a:spcPts val="0"/>
              </a:spcAft>
              <a:buSzPts val="1400"/>
              <a:buNone/>
              <a:defRPr sz="3600" b="1" i="0" u="none" strike="noStrike" cap="none">
                <a:solidFill>
                  <a:schemeClr val="dk2"/>
                </a:solidFill>
                <a:latin typeface="Arial"/>
                <a:ea typeface="Arial"/>
                <a:cs typeface="Arial"/>
                <a:sym typeface="Arial"/>
              </a:defRPr>
            </a:lvl4pPr>
            <a:lvl5pPr marL="0" marR="0" lvl="4" indent="0" algn="ctr" rtl="0">
              <a:spcBef>
                <a:spcPts val="0"/>
              </a:spcBef>
              <a:spcAft>
                <a:spcPts val="0"/>
              </a:spcAft>
              <a:buSzPts val="1400"/>
              <a:buNone/>
              <a:defRPr sz="3600" b="1" i="0" u="none" strike="noStrike" cap="none">
                <a:solidFill>
                  <a:schemeClr val="dk2"/>
                </a:solidFill>
                <a:latin typeface="Arial"/>
                <a:ea typeface="Arial"/>
                <a:cs typeface="Arial"/>
                <a:sym typeface="Arial"/>
              </a:defRPr>
            </a:lvl5pPr>
            <a:lvl6pPr marL="457200" marR="0" lvl="5" indent="0" algn="ctr" rtl="0">
              <a:spcBef>
                <a:spcPts val="0"/>
              </a:spcBef>
              <a:spcAft>
                <a:spcPts val="0"/>
              </a:spcAft>
              <a:buSzPts val="1400"/>
              <a:buNone/>
              <a:defRPr sz="3600" b="1" i="0" u="none" strike="noStrike" cap="none">
                <a:solidFill>
                  <a:schemeClr val="dk2"/>
                </a:solidFill>
                <a:latin typeface="Arial"/>
                <a:ea typeface="Arial"/>
                <a:cs typeface="Arial"/>
                <a:sym typeface="Arial"/>
              </a:defRPr>
            </a:lvl6pPr>
            <a:lvl7pPr marL="914400" marR="0" lvl="6" indent="0" algn="ctr" rtl="0">
              <a:spcBef>
                <a:spcPts val="0"/>
              </a:spcBef>
              <a:spcAft>
                <a:spcPts val="0"/>
              </a:spcAft>
              <a:buSzPts val="1400"/>
              <a:buNone/>
              <a:defRPr sz="3600" b="1" i="0" u="none" strike="noStrike" cap="none">
                <a:solidFill>
                  <a:schemeClr val="dk2"/>
                </a:solidFill>
                <a:latin typeface="Arial"/>
                <a:ea typeface="Arial"/>
                <a:cs typeface="Arial"/>
                <a:sym typeface="Arial"/>
              </a:defRPr>
            </a:lvl7pPr>
            <a:lvl8pPr marL="1371600" marR="0" lvl="7" indent="0" algn="ctr" rtl="0">
              <a:spcBef>
                <a:spcPts val="0"/>
              </a:spcBef>
              <a:spcAft>
                <a:spcPts val="0"/>
              </a:spcAft>
              <a:buSzPts val="1400"/>
              <a:buNone/>
              <a:defRPr sz="3600" b="1" i="0" u="none" strike="noStrike" cap="none">
                <a:solidFill>
                  <a:schemeClr val="dk2"/>
                </a:solidFill>
                <a:latin typeface="Arial"/>
                <a:ea typeface="Arial"/>
                <a:cs typeface="Arial"/>
                <a:sym typeface="Arial"/>
              </a:defRPr>
            </a:lvl8pPr>
            <a:lvl9pPr marL="1828800" marR="0" lvl="8" indent="0" algn="ctr" rtl="0">
              <a:spcBef>
                <a:spcPts val="0"/>
              </a:spcBef>
              <a:spcAft>
                <a:spcPts val="0"/>
              </a:spcAft>
              <a:buSzPts val="1400"/>
              <a:buNone/>
              <a:defRPr sz="3600" b="1" i="0" u="none" strike="noStrike" cap="none">
                <a:solidFill>
                  <a:schemeClr val="dk2"/>
                </a:solidFill>
                <a:latin typeface="Arial"/>
                <a:ea typeface="Arial"/>
                <a:cs typeface="Arial"/>
                <a:sym typeface="Arial"/>
              </a:defRPr>
            </a:lvl9pPr>
          </a:lstStyle>
          <a:p>
            <a:endParaRPr/>
          </a:p>
        </p:txBody>
      </p:sp>
      <p:sp>
        <p:nvSpPr>
          <p:cNvPr id="20" name="Shape 20"/>
          <p:cNvSpPr txBox="1">
            <a:spLocks noGrp="1"/>
          </p:cNvSpPr>
          <p:nvPr>
            <p:ph type="body" idx="1"/>
          </p:nvPr>
        </p:nvSpPr>
        <p:spPr>
          <a:xfrm>
            <a:off x="419100" y="1412875"/>
            <a:ext cx="8343900" cy="4899025"/>
          </a:xfrm>
          <a:prstGeom prst="rect">
            <a:avLst/>
          </a:prstGeom>
          <a:noFill/>
          <a:ln>
            <a:noFill/>
          </a:ln>
        </p:spPr>
        <p:txBody>
          <a:bodyPr spcFirstLastPara="1" wrap="square" lIns="91425" tIns="91425" rIns="91425" bIns="91425" anchor="t" anchorCtr="0"/>
          <a:lstStyle>
            <a:lvl1pPr marL="457200" marR="0" lvl="0" indent="-431800" algn="l" rtl="0">
              <a:spcBef>
                <a:spcPts val="640"/>
              </a:spcBef>
              <a:spcAft>
                <a:spcPts val="0"/>
              </a:spcAft>
              <a:buClr>
                <a:schemeClr val="dk1"/>
              </a:buClr>
              <a:buSzPts val="3200"/>
              <a:buFont typeface="Rockwell"/>
              <a:buChar char="•"/>
              <a:defRPr sz="3200" b="0" i="0" u="none" strike="noStrike" cap="none">
                <a:solidFill>
                  <a:schemeClr val="dk1"/>
                </a:solidFill>
                <a:latin typeface="Rockwell"/>
                <a:ea typeface="Rockwell"/>
                <a:cs typeface="Rockwell"/>
                <a:sym typeface="Rockwell"/>
              </a:defRPr>
            </a:lvl1pPr>
            <a:lvl2pPr marL="914400" marR="0" lvl="1" indent="-406400" algn="l" rtl="0">
              <a:spcBef>
                <a:spcPts val="560"/>
              </a:spcBef>
              <a:spcAft>
                <a:spcPts val="0"/>
              </a:spcAft>
              <a:buClr>
                <a:schemeClr val="dk1"/>
              </a:buClr>
              <a:buSzPts val="2800"/>
              <a:buFont typeface="Rockwell"/>
              <a:buChar char="–"/>
              <a:defRPr sz="2800" b="0" i="0" u="none" strike="noStrike" cap="none">
                <a:solidFill>
                  <a:schemeClr val="dk1"/>
                </a:solidFill>
                <a:latin typeface="Rockwell"/>
                <a:ea typeface="Rockwell"/>
                <a:cs typeface="Rockwell"/>
                <a:sym typeface="Rockwell"/>
              </a:defRPr>
            </a:lvl2pPr>
            <a:lvl3pPr marL="1371600" marR="0" lvl="2" indent="-381000" algn="l" rtl="0">
              <a:spcBef>
                <a:spcPts val="480"/>
              </a:spcBef>
              <a:spcAft>
                <a:spcPts val="0"/>
              </a:spcAft>
              <a:buClr>
                <a:schemeClr val="dk1"/>
              </a:buClr>
              <a:buSzPts val="2400"/>
              <a:buFont typeface="Rockwell"/>
              <a:buChar char="•"/>
              <a:defRPr sz="2400" b="0" i="0" u="none" strike="noStrike" cap="none">
                <a:solidFill>
                  <a:schemeClr val="dk1"/>
                </a:solidFill>
                <a:latin typeface="Rockwell"/>
                <a:ea typeface="Rockwell"/>
                <a:cs typeface="Rockwell"/>
                <a:sym typeface="Rockwell"/>
              </a:defRPr>
            </a:lvl3pPr>
            <a:lvl4pPr marL="1828800" marR="0" lvl="3" indent="-355600" algn="l" rtl="0">
              <a:spcBef>
                <a:spcPts val="400"/>
              </a:spcBef>
              <a:spcAft>
                <a:spcPts val="0"/>
              </a:spcAft>
              <a:buClr>
                <a:schemeClr val="dk1"/>
              </a:buClr>
              <a:buSzPts val="2000"/>
              <a:buFont typeface="Rockwell"/>
              <a:buChar char="–"/>
              <a:defRPr sz="2000" b="0" i="0" u="none" strike="noStrike" cap="none">
                <a:solidFill>
                  <a:schemeClr val="dk1"/>
                </a:solidFill>
                <a:latin typeface="Rockwell"/>
                <a:ea typeface="Rockwell"/>
                <a:cs typeface="Rockwell"/>
                <a:sym typeface="Rockwell"/>
              </a:defRPr>
            </a:lvl4pPr>
            <a:lvl5pPr marL="2286000" marR="0" lvl="4" indent="-355600" algn="l" rtl="0">
              <a:spcBef>
                <a:spcPts val="400"/>
              </a:spcBef>
              <a:spcAft>
                <a:spcPts val="0"/>
              </a:spcAft>
              <a:buClr>
                <a:schemeClr val="dk1"/>
              </a:buClr>
              <a:buSzPts val="2000"/>
              <a:buFont typeface="Rockwell"/>
              <a:buChar char="»"/>
              <a:defRPr sz="2000" b="0" i="0" u="none" strike="noStrike" cap="none">
                <a:solidFill>
                  <a:schemeClr val="dk1"/>
                </a:solidFill>
                <a:latin typeface="Rockwell"/>
                <a:ea typeface="Rockwell"/>
                <a:cs typeface="Rockwell"/>
                <a:sym typeface="Rockwel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21" name="Shape 21"/>
          <p:cNvSpPr txBox="1">
            <a:spLocks noGrp="1"/>
          </p:cNvSpPr>
          <p:nvPr>
            <p:ph type="dt" idx="10"/>
          </p:nvPr>
        </p:nvSpPr>
        <p:spPr>
          <a:xfrm>
            <a:off x="0" y="6524625"/>
            <a:ext cx="1854200" cy="333375"/>
          </a:xfrm>
          <a:prstGeom prst="rect">
            <a:avLst/>
          </a:prstGeom>
          <a:noFill/>
          <a:ln>
            <a:noFill/>
          </a:ln>
        </p:spPr>
        <p:txBody>
          <a:bodyPr spcFirstLastPara="1" wrap="square" lIns="91425" tIns="91425" rIns="91425" bIns="91425" anchor="t" anchorCtr="0"/>
          <a:lstStyle>
            <a:lvl1pPr marL="0" marR="0" lvl="0" indent="0" algn="ctr" rtl="0">
              <a:lnSpc>
                <a:spcPct val="125000"/>
              </a:lnSpc>
              <a:spcBef>
                <a:spcPts val="0"/>
              </a:spcBef>
              <a:spcAft>
                <a:spcPts val="0"/>
              </a:spcAft>
              <a:buSzPts val="1400"/>
              <a:buNone/>
              <a:defRPr sz="1200" b="1" i="0" u="none" strike="noStrike" cap="none">
                <a:solidFill>
                  <a:srgbClr val="7F7F7F"/>
                </a:solidFill>
                <a:latin typeface="Arial"/>
                <a:ea typeface="Arial"/>
                <a:cs typeface="Arial"/>
                <a:sym typeface="Arial"/>
              </a:defRPr>
            </a:lvl1pPr>
            <a:lvl2pPr marL="457200" marR="0" lvl="1" indent="0" algn="ctr" rtl="0">
              <a:lnSpc>
                <a:spcPct val="125000"/>
              </a:lnSpc>
              <a:spcBef>
                <a:spcPts val="0"/>
              </a:spcBef>
              <a:spcAft>
                <a:spcPts val="0"/>
              </a:spcAft>
              <a:buSzPts val="1400"/>
              <a:buNone/>
              <a:defRPr sz="1600" b="1" i="0" u="none" strike="noStrike" cap="none">
                <a:solidFill>
                  <a:schemeClr val="lt1"/>
                </a:solidFill>
                <a:latin typeface="Arial"/>
                <a:ea typeface="Arial"/>
                <a:cs typeface="Arial"/>
                <a:sym typeface="Arial"/>
              </a:defRPr>
            </a:lvl2pPr>
            <a:lvl3pPr marL="914400" marR="0" lvl="2" indent="0" algn="ctr" rtl="0">
              <a:lnSpc>
                <a:spcPct val="125000"/>
              </a:lnSpc>
              <a:spcBef>
                <a:spcPts val="0"/>
              </a:spcBef>
              <a:spcAft>
                <a:spcPts val="0"/>
              </a:spcAft>
              <a:buSzPts val="1400"/>
              <a:buNone/>
              <a:defRPr sz="1600" b="1" i="0" u="none" strike="noStrike" cap="none">
                <a:solidFill>
                  <a:schemeClr val="lt1"/>
                </a:solidFill>
                <a:latin typeface="Arial"/>
                <a:ea typeface="Arial"/>
                <a:cs typeface="Arial"/>
                <a:sym typeface="Arial"/>
              </a:defRPr>
            </a:lvl3pPr>
            <a:lvl4pPr marL="1371600" marR="0" lvl="3" indent="0" algn="ctr" rtl="0">
              <a:lnSpc>
                <a:spcPct val="125000"/>
              </a:lnSpc>
              <a:spcBef>
                <a:spcPts val="0"/>
              </a:spcBef>
              <a:spcAft>
                <a:spcPts val="0"/>
              </a:spcAft>
              <a:buSzPts val="1400"/>
              <a:buNone/>
              <a:defRPr sz="1600" b="1" i="0" u="none" strike="noStrike" cap="none">
                <a:solidFill>
                  <a:schemeClr val="lt1"/>
                </a:solidFill>
                <a:latin typeface="Arial"/>
                <a:ea typeface="Arial"/>
                <a:cs typeface="Arial"/>
                <a:sym typeface="Arial"/>
              </a:defRPr>
            </a:lvl4pPr>
            <a:lvl5pPr marL="1828800" marR="0" lvl="4" indent="0" algn="ctr" rtl="0">
              <a:lnSpc>
                <a:spcPct val="125000"/>
              </a:lnSpc>
              <a:spcBef>
                <a:spcPts val="0"/>
              </a:spcBef>
              <a:spcAft>
                <a:spcPts val="0"/>
              </a:spcAft>
              <a:buSzPts val="1400"/>
              <a:buNone/>
              <a:defRPr sz="1600" b="1" i="0" u="none" strike="noStrike" cap="none">
                <a:solidFill>
                  <a:schemeClr val="lt1"/>
                </a:solidFill>
                <a:latin typeface="Arial"/>
                <a:ea typeface="Arial"/>
                <a:cs typeface="Arial"/>
                <a:sym typeface="Arial"/>
              </a:defRPr>
            </a:lvl5pPr>
            <a:lvl6pPr marL="2286000" marR="0" lvl="5" indent="0" algn="l" rtl="0">
              <a:spcBef>
                <a:spcPts val="0"/>
              </a:spcBef>
              <a:spcAft>
                <a:spcPts val="0"/>
              </a:spcAft>
              <a:buSzPts val="1400"/>
              <a:buNone/>
              <a:defRPr sz="1600" b="1" i="0" u="none" strike="noStrike" cap="none">
                <a:solidFill>
                  <a:schemeClr val="lt1"/>
                </a:solidFill>
                <a:latin typeface="Arial"/>
                <a:ea typeface="Arial"/>
                <a:cs typeface="Arial"/>
                <a:sym typeface="Arial"/>
              </a:defRPr>
            </a:lvl6pPr>
            <a:lvl7pPr marL="2743200" marR="0" lvl="6" indent="0" algn="l" rtl="0">
              <a:spcBef>
                <a:spcPts val="0"/>
              </a:spcBef>
              <a:spcAft>
                <a:spcPts val="0"/>
              </a:spcAft>
              <a:buSzPts val="1400"/>
              <a:buNone/>
              <a:defRPr sz="1600" b="1" i="0" u="none" strike="noStrike" cap="none">
                <a:solidFill>
                  <a:schemeClr val="lt1"/>
                </a:solidFill>
                <a:latin typeface="Arial"/>
                <a:ea typeface="Arial"/>
                <a:cs typeface="Arial"/>
                <a:sym typeface="Arial"/>
              </a:defRPr>
            </a:lvl7pPr>
            <a:lvl8pPr marL="3200400" marR="0" lvl="7" indent="0" algn="l" rtl="0">
              <a:spcBef>
                <a:spcPts val="0"/>
              </a:spcBef>
              <a:spcAft>
                <a:spcPts val="0"/>
              </a:spcAft>
              <a:buSzPts val="1400"/>
              <a:buNone/>
              <a:defRPr sz="1600" b="1" i="0" u="none" strike="noStrike" cap="none">
                <a:solidFill>
                  <a:schemeClr val="lt1"/>
                </a:solidFill>
                <a:latin typeface="Arial"/>
                <a:ea typeface="Arial"/>
                <a:cs typeface="Arial"/>
                <a:sym typeface="Arial"/>
              </a:defRPr>
            </a:lvl8pPr>
            <a:lvl9pPr marL="3657600" marR="0" lvl="8" indent="0" algn="l" rtl="0">
              <a:spcBef>
                <a:spcPts val="0"/>
              </a:spcBef>
              <a:spcAft>
                <a:spcPts val="0"/>
              </a:spcAft>
              <a:buSzPts val="1400"/>
              <a:buNone/>
              <a:defRPr sz="1600" b="1" i="0" u="none" strike="noStrike" cap="none">
                <a:solidFill>
                  <a:schemeClr val="lt1"/>
                </a:solidFill>
                <a:latin typeface="Arial"/>
                <a:ea typeface="Arial"/>
                <a:cs typeface="Arial"/>
                <a:sym typeface="Arial"/>
              </a:defRPr>
            </a:lvl9pPr>
          </a:lstStyle>
          <a:p>
            <a:endParaRPr/>
          </a:p>
        </p:txBody>
      </p:sp>
      <p:sp>
        <p:nvSpPr>
          <p:cNvPr id="22" name="Shape 22"/>
          <p:cNvSpPr txBox="1">
            <a:spLocks noGrp="1"/>
          </p:cNvSpPr>
          <p:nvPr>
            <p:ph type="ftr" idx="11"/>
          </p:nvPr>
        </p:nvSpPr>
        <p:spPr>
          <a:xfrm>
            <a:off x="1536700" y="6524625"/>
            <a:ext cx="6438900" cy="282575"/>
          </a:xfrm>
          <a:prstGeom prst="rect">
            <a:avLst/>
          </a:prstGeom>
          <a:noFill/>
          <a:ln>
            <a:noFill/>
          </a:ln>
        </p:spPr>
        <p:txBody>
          <a:bodyPr spcFirstLastPara="1" wrap="square" lIns="91425" tIns="91425" rIns="91425" bIns="91425" anchor="t" anchorCtr="0"/>
          <a:lstStyle>
            <a:lvl1pPr marL="0" marR="0" lvl="0" indent="0" algn="ctr" rtl="0">
              <a:lnSpc>
                <a:spcPct val="125000"/>
              </a:lnSpc>
              <a:spcBef>
                <a:spcPts val="0"/>
              </a:spcBef>
              <a:spcAft>
                <a:spcPts val="0"/>
              </a:spcAft>
              <a:buSzPts val="1400"/>
              <a:buNone/>
              <a:defRPr sz="1200" b="1" i="0" u="none" strike="noStrike" cap="none">
                <a:solidFill>
                  <a:srgbClr val="7F7F7F"/>
                </a:solidFill>
                <a:latin typeface="Arial"/>
                <a:ea typeface="Arial"/>
                <a:cs typeface="Arial"/>
                <a:sym typeface="Arial"/>
              </a:defRPr>
            </a:lvl1pPr>
            <a:lvl2pPr marL="457200" marR="0" lvl="1" indent="0" algn="ctr" rtl="0">
              <a:lnSpc>
                <a:spcPct val="125000"/>
              </a:lnSpc>
              <a:spcBef>
                <a:spcPts val="0"/>
              </a:spcBef>
              <a:spcAft>
                <a:spcPts val="0"/>
              </a:spcAft>
              <a:buSzPts val="1400"/>
              <a:buNone/>
              <a:defRPr sz="1600" b="1" i="0" u="none" strike="noStrike" cap="none">
                <a:solidFill>
                  <a:schemeClr val="lt1"/>
                </a:solidFill>
                <a:latin typeface="Arial"/>
                <a:ea typeface="Arial"/>
                <a:cs typeface="Arial"/>
                <a:sym typeface="Arial"/>
              </a:defRPr>
            </a:lvl2pPr>
            <a:lvl3pPr marL="914400" marR="0" lvl="2" indent="0" algn="ctr" rtl="0">
              <a:lnSpc>
                <a:spcPct val="125000"/>
              </a:lnSpc>
              <a:spcBef>
                <a:spcPts val="0"/>
              </a:spcBef>
              <a:spcAft>
                <a:spcPts val="0"/>
              </a:spcAft>
              <a:buSzPts val="1400"/>
              <a:buNone/>
              <a:defRPr sz="1600" b="1" i="0" u="none" strike="noStrike" cap="none">
                <a:solidFill>
                  <a:schemeClr val="lt1"/>
                </a:solidFill>
                <a:latin typeface="Arial"/>
                <a:ea typeface="Arial"/>
                <a:cs typeface="Arial"/>
                <a:sym typeface="Arial"/>
              </a:defRPr>
            </a:lvl3pPr>
            <a:lvl4pPr marL="1371600" marR="0" lvl="3" indent="0" algn="ctr" rtl="0">
              <a:lnSpc>
                <a:spcPct val="125000"/>
              </a:lnSpc>
              <a:spcBef>
                <a:spcPts val="0"/>
              </a:spcBef>
              <a:spcAft>
                <a:spcPts val="0"/>
              </a:spcAft>
              <a:buSzPts val="1400"/>
              <a:buNone/>
              <a:defRPr sz="1600" b="1" i="0" u="none" strike="noStrike" cap="none">
                <a:solidFill>
                  <a:schemeClr val="lt1"/>
                </a:solidFill>
                <a:latin typeface="Arial"/>
                <a:ea typeface="Arial"/>
                <a:cs typeface="Arial"/>
                <a:sym typeface="Arial"/>
              </a:defRPr>
            </a:lvl4pPr>
            <a:lvl5pPr marL="1828800" marR="0" lvl="4" indent="0" algn="ctr" rtl="0">
              <a:lnSpc>
                <a:spcPct val="125000"/>
              </a:lnSpc>
              <a:spcBef>
                <a:spcPts val="0"/>
              </a:spcBef>
              <a:spcAft>
                <a:spcPts val="0"/>
              </a:spcAft>
              <a:buSzPts val="1400"/>
              <a:buNone/>
              <a:defRPr sz="1600" b="1" i="0" u="none" strike="noStrike" cap="none">
                <a:solidFill>
                  <a:schemeClr val="lt1"/>
                </a:solidFill>
                <a:latin typeface="Arial"/>
                <a:ea typeface="Arial"/>
                <a:cs typeface="Arial"/>
                <a:sym typeface="Arial"/>
              </a:defRPr>
            </a:lvl5pPr>
            <a:lvl6pPr marL="2286000" marR="0" lvl="5" indent="0" algn="l" rtl="0">
              <a:spcBef>
                <a:spcPts val="0"/>
              </a:spcBef>
              <a:spcAft>
                <a:spcPts val="0"/>
              </a:spcAft>
              <a:buSzPts val="1400"/>
              <a:buNone/>
              <a:defRPr sz="1600" b="1" i="0" u="none" strike="noStrike" cap="none">
                <a:solidFill>
                  <a:schemeClr val="lt1"/>
                </a:solidFill>
                <a:latin typeface="Arial"/>
                <a:ea typeface="Arial"/>
                <a:cs typeface="Arial"/>
                <a:sym typeface="Arial"/>
              </a:defRPr>
            </a:lvl6pPr>
            <a:lvl7pPr marL="2743200" marR="0" lvl="6" indent="0" algn="l" rtl="0">
              <a:spcBef>
                <a:spcPts val="0"/>
              </a:spcBef>
              <a:spcAft>
                <a:spcPts val="0"/>
              </a:spcAft>
              <a:buSzPts val="1400"/>
              <a:buNone/>
              <a:defRPr sz="1600" b="1" i="0" u="none" strike="noStrike" cap="none">
                <a:solidFill>
                  <a:schemeClr val="lt1"/>
                </a:solidFill>
                <a:latin typeface="Arial"/>
                <a:ea typeface="Arial"/>
                <a:cs typeface="Arial"/>
                <a:sym typeface="Arial"/>
              </a:defRPr>
            </a:lvl7pPr>
            <a:lvl8pPr marL="3200400" marR="0" lvl="7" indent="0" algn="l" rtl="0">
              <a:spcBef>
                <a:spcPts val="0"/>
              </a:spcBef>
              <a:spcAft>
                <a:spcPts val="0"/>
              </a:spcAft>
              <a:buSzPts val="1400"/>
              <a:buNone/>
              <a:defRPr sz="1600" b="1" i="0" u="none" strike="noStrike" cap="none">
                <a:solidFill>
                  <a:schemeClr val="lt1"/>
                </a:solidFill>
                <a:latin typeface="Arial"/>
                <a:ea typeface="Arial"/>
                <a:cs typeface="Arial"/>
                <a:sym typeface="Arial"/>
              </a:defRPr>
            </a:lvl8pPr>
            <a:lvl9pPr marL="3657600" marR="0" lvl="8" indent="0" algn="l" rtl="0">
              <a:spcBef>
                <a:spcPts val="0"/>
              </a:spcBef>
              <a:spcAft>
                <a:spcPts val="0"/>
              </a:spcAft>
              <a:buSzPts val="1400"/>
              <a:buNone/>
              <a:defRPr sz="1600" b="1" i="0" u="none" strike="noStrike" cap="none">
                <a:solidFill>
                  <a:schemeClr val="lt1"/>
                </a:solidFill>
                <a:latin typeface="Arial"/>
                <a:ea typeface="Arial"/>
                <a:cs typeface="Arial"/>
                <a:sym typeface="Arial"/>
              </a:defRPr>
            </a:lvl9pPr>
          </a:lstStyle>
          <a:p>
            <a:endParaRPr/>
          </a:p>
        </p:txBody>
      </p:sp>
      <p:sp>
        <p:nvSpPr>
          <p:cNvPr id="23" name="Shape 23"/>
          <p:cNvSpPr txBox="1">
            <a:spLocks noGrp="1"/>
          </p:cNvSpPr>
          <p:nvPr>
            <p:ph type="sldNum" idx="12"/>
          </p:nvPr>
        </p:nvSpPr>
        <p:spPr>
          <a:xfrm>
            <a:off x="8051800" y="6524625"/>
            <a:ext cx="939800" cy="285750"/>
          </a:xfrm>
          <a:prstGeom prst="rect">
            <a:avLst/>
          </a:prstGeom>
          <a:noFill/>
          <a:ln>
            <a:noFill/>
          </a:ln>
        </p:spPr>
        <p:txBody>
          <a:bodyPr spcFirstLastPara="1" wrap="square" lIns="91425" tIns="45700" rIns="91425" bIns="45700" anchor="t" anchorCtr="0">
            <a:noAutofit/>
          </a:bodyPr>
          <a:lstStyle>
            <a:lvl1pPr marL="0" marR="0" lvl="0" indent="0" algn="ctr" rtl="0">
              <a:lnSpc>
                <a:spcPct val="125000"/>
              </a:lnSpc>
              <a:spcBef>
                <a:spcPts val="0"/>
              </a:spcBef>
              <a:spcAft>
                <a:spcPts val="0"/>
              </a:spcAft>
              <a:buNone/>
              <a:defRPr sz="1200" b="1" i="0" u="none" strike="noStrike" cap="none">
                <a:solidFill>
                  <a:srgbClr val="7F7F7F"/>
                </a:solidFill>
                <a:latin typeface="Arial"/>
                <a:ea typeface="Arial"/>
                <a:cs typeface="Arial"/>
                <a:sym typeface="Arial"/>
              </a:defRPr>
            </a:lvl1pPr>
            <a:lvl2pPr marL="0" marR="0" lvl="1" indent="0" algn="ctr" rtl="0">
              <a:lnSpc>
                <a:spcPct val="125000"/>
              </a:lnSpc>
              <a:spcBef>
                <a:spcPts val="0"/>
              </a:spcBef>
              <a:spcAft>
                <a:spcPts val="0"/>
              </a:spcAft>
              <a:buNone/>
              <a:defRPr sz="1200" b="1" i="0" u="none" strike="noStrike" cap="none">
                <a:solidFill>
                  <a:srgbClr val="7F7F7F"/>
                </a:solidFill>
                <a:latin typeface="Arial"/>
                <a:ea typeface="Arial"/>
                <a:cs typeface="Arial"/>
                <a:sym typeface="Arial"/>
              </a:defRPr>
            </a:lvl2pPr>
            <a:lvl3pPr marL="0" marR="0" lvl="2" indent="0" algn="ctr" rtl="0">
              <a:lnSpc>
                <a:spcPct val="125000"/>
              </a:lnSpc>
              <a:spcBef>
                <a:spcPts val="0"/>
              </a:spcBef>
              <a:spcAft>
                <a:spcPts val="0"/>
              </a:spcAft>
              <a:buNone/>
              <a:defRPr sz="1200" b="1" i="0" u="none" strike="noStrike" cap="none">
                <a:solidFill>
                  <a:srgbClr val="7F7F7F"/>
                </a:solidFill>
                <a:latin typeface="Arial"/>
                <a:ea typeface="Arial"/>
                <a:cs typeface="Arial"/>
                <a:sym typeface="Arial"/>
              </a:defRPr>
            </a:lvl3pPr>
            <a:lvl4pPr marL="0" marR="0" lvl="3" indent="0" algn="ctr" rtl="0">
              <a:lnSpc>
                <a:spcPct val="125000"/>
              </a:lnSpc>
              <a:spcBef>
                <a:spcPts val="0"/>
              </a:spcBef>
              <a:spcAft>
                <a:spcPts val="0"/>
              </a:spcAft>
              <a:buNone/>
              <a:defRPr sz="1200" b="1" i="0" u="none" strike="noStrike" cap="none">
                <a:solidFill>
                  <a:srgbClr val="7F7F7F"/>
                </a:solidFill>
                <a:latin typeface="Arial"/>
                <a:ea typeface="Arial"/>
                <a:cs typeface="Arial"/>
                <a:sym typeface="Arial"/>
              </a:defRPr>
            </a:lvl4pPr>
            <a:lvl5pPr marL="0" marR="0" lvl="4" indent="0" algn="ctr" rtl="0">
              <a:lnSpc>
                <a:spcPct val="125000"/>
              </a:lnSpc>
              <a:spcBef>
                <a:spcPts val="0"/>
              </a:spcBef>
              <a:spcAft>
                <a:spcPts val="0"/>
              </a:spcAft>
              <a:buNone/>
              <a:defRPr sz="1200" b="1" i="0" u="none" strike="noStrike" cap="none">
                <a:solidFill>
                  <a:srgbClr val="7F7F7F"/>
                </a:solidFill>
                <a:latin typeface="Arial"/>
                <a:ea typeface="Arial"/>
                <a:cs typeface="Arial"/>
                <a:sym typeface="Arial"/>
              </a:defRPr>
            </a:lvl5pPr>
            <a:lvl6pPr marL="0" marR="0" lvl="5" indent="0" algn="ctr" rtl="0">
              <a:lnSpc>
                <a:spcPct val="125000"/>
              </a:lnSpc>
              <a:spcBef>
                <a:spcPts val="0"/>
              </a:spcBef>
              <a:spcAft>
                <a:spcPts val="0"/>
              </a:spcAft>
              <a:buNone/>
              <a:defRPr sz="1200" b="1" i="0" u="none" strike="noStrike" cap="none">
                <a:solidFill>
                  <a:srgbClr val="7F7F7F"/>
                </a:solidFill>
                <a:latin typeface="Arial"/>
                <a:ea typeface="Arial"/>
                <a:cs typeface="Arial"/>
                <a:sym typeface="Arial"/>
              </a:defRPr>
            </a:lvl6pPr>
            <a:lvl7pPr marL="0" marR="0" lvl="6" indent="0" algn="ctr" rtl="0">
              <a:lnSpc>
                <a:spcPct val="125000"/>
              </a:lnSpc>
              <a:spcBef>
                <a:spcPts val="0"/>
              </a:spcBef>
              <a:spcAft>
                <a:spcPts val="0"/>
              </a:spcAft>
              <a:buNone/>
              <a:defRPr sz="1200" b="1" i="0" u="none" strike="noStrike" cap="none">
                <a:solidFill>
                  <a:srgbClr val="7F7F7F"/>
                </a:solidFill>
                <a:latin typeface="Arial"/>
                <a:ea typeface="Arial"/>
                <a:cs typeface="Arial"/>
                <a:sym typeface="Arial"/>
              </a:defRPr>
            </a:lvl7pPr>
            <a:lvl8pPr marL="0" marR="0" lvl="7" indent="0" algn="ctr" rtl="0">
              <a:lnSpc>
                <a:spcPct val="125000"/>
              </a:lnSpc>
              <a:spcBef>
                <a:spcPts val="0"/>
              </a:spcBef>
              <a:spcAft>
                <a:spcPts val="0"/>
              </a:spcAft>
              <a:buNone/>
              <a:defRPr sz="1200" b="1" i="0" u="none" strike="noStrike" cap="none">
                <a:solidFill>
                  <a:srgbClr val="7F7F7F"/>
                </a:solidFill>
                <a:latin typeface="Arial"/>
                <a:ea typeface="Arial"/>
                <a:cs typeface="Arial"/>
                <a:sym typeface="Arial"/>
              </a:defRPr>
            </a:lvl8pPr>
            <a:lvl9pPr marL="0" marR="0" lvl="8" indent="0" algn="ctr" rtl="0">
              <a:lnSpc>
                <a:spcPct val="125000"/>
              </a:lnSpc>
              <a:spcBef>
                <a:spcPts val="0"/>
              </a:spcBef>
              <a:spcAft>
                <a:spcPts val="0"/>
              </a:spcAft>
              <a:buNone/>
              <a:defRPr sz="1200" b="1" i="0" u="none" strike="noStrike" cap="none">
                <a:solidFill>
                  <a:srgbClr val="7F7F7F"/>
                </a:solidFill>
                <a:latin typeface="Arial"/>
                <a:ea typeface="Arial"/>
                <a:cs typeface="Arial"/>
                <a:sym typeface="Arial"/>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4"/>
        <p:cNvGrpSpPr/>
        <p:nvPr/>
      </p:nvGrpSpPr>
      <p:grpSpPr>
        <a:xfrm>
          <a:off x="0" y="0"/>
          <a:ext cx="0" cy="0"/>
          <a:chOff x="0" y="0"/>
          <a:chExt cx="0" cy="0"/>
        </a:xfrm>
      </p:grpSpPr>
      <p:sp>
        <p:nvSpPr>
          <p:cNvPr id="25" name="Shape 25"/>
          <p:cNvSpPr txBox="1">
            <a:spLocks noGrp="1"/>
          </p:cNvSpPr>
          <p:nvPr>
            <p:ph type="title"/>
          </p:nvPr>
        </p:nvSpPr>
        <p:spPr>
          <a:xfrm>
            <a:off x="722313" y="4406900"/>
            <a:ext cx="7772400" cy="1362075"/>
          </a:xfrm>
          <a:prstGeom prst="rect">
            <a:avLst/>
          </a:prstGeom>
          <a:noFill/>
          <a:ln>
            <a:noFill/>
          </a:ln>
        </p:spPr>
        <p:txBody>
          <a:bodyPr spcFirstLastPara="1" wrap="square" lIns="91425" tIns="91425" rIns="91425" bIns="91425" anchor="t" anchorCtr="0"/>
          <a:lstStyle>
            <a:lvl1pPr marL="0" marR="0" lvl="0" indent="0" algn="l" rtl="0">
              <a:spcBef>
                <a:spcPts val="0"/>
              </a:spcBef>
              <a:spcAft>
                <a:spcPts val="0"/>
              </a:spcAft>
              <a:buSzPts val="1400"/>
              <a:buNone/>
              <a:defRPr sz="4000" b="1" i="0" u="none" strike="noStrike" cap="none">
                <a:solidFill>
                  <a:schemeClr val="dk2"/>
                </a:solidFill>
                <a:latin typeface="Arial"/>
                <a:ea typeface="Arial"/>
                <a:cs typeface="Arial"/>
                <a:sym typeface="Arial"/>
              </a:defRPr>
            </a:lvl1pPr>
            <a:lvl2pPr marL="0" marR="0" lvl="1" indent="0" algn="ctr" rtl="0">
              <a:spcBef>
                <a:spcPts val="0"/>
              </a:spcBef>
              <a:spcAft>
                <a:spcPts val="0"/>
              </a:spcAft>
              <a:buSzPts val="1400"/>
              <a:buNone/>
              <a:defRPr sz="3600" b="1" i="0" u="none" strike="noStrike" cap="none">
                <a:solidFill>
                  <a:schemeClr val="dk2"/>
                </a:solidFill>
                <a:latin typeface="Arial"/>
                <a:ea typeface="Arial"/>
                <a:cs typeface="Arial"/>
                <a:sym typeface="Arial"/>
              </a:defRPr>
            </a:lvl2pPr>
            <a:lvl3pPr marL="0" marR="0" lvl="2" indent="0" algn="ctr" rtl="0">
              <a:spcBef>
                <a:spcPts val="0"/>
              </a:spcBef>
              <a:spcAft>
                <a:spcPts val="0"/>
              </a:spcAft>
              <a:buSzPts val="1400"/>
              <a:buNone/>
              <a:defRPr sz="3600" b="1" i="0" u="none" strike="noStrike" cap="none">
                <a:solidFill>
                  <a:schemeClr val="dk2"/>
                </a:solidFill>
                <a:latin typeface="Arial"/>
                <a:ea typeface="Arial"/>
                <a:cs typeface="Arial"/>
                <a:sym typeface="Arial"/>
              </a:defRPr>
            </a:lvl3pPr>
            <a:lvl4pPr marL="0" marR="0" lvl="3" indent="0" algn="ctr" rtl="0">
              <a:spcBef>
                <a:spcPts val="0"/>
              </a:spcBef>
              <a:spcAft>
                <a:spcPts val="0"/>
              </a:spcAft>
              <a:buSzPts val="1400"/>
              <a:buNone/>
              <a:defRPr sz="3600" b="1" i="0" u="none" strike="noStrike" cap="none">
                <a:solidFill>
                  <a:schemeClr val="dk2"/>
                </a:solidFill>
                <a:latin typeface="Arial"/>
                <a:ea typeface="Arial"/>
                <a:cs typeface="Arial"/>
                <a:sym typeface="Arial"/>
              </a:defRPr>
            </a:lvl4pPr>
            <a:lvl5pPr marL="0" marR="0" lvl="4" indent="0" algn="ctr" rtl="0">
              <a:spcBef>
                <a:spcPts val="0"/>
              </a:spcBef>
              <a:spcAft>
                <a:spcPts val="0"/>
              </a:spcAft>
              <a:buSzPts val="1400"/>
              <a:buNone/>
              <a:defRPr sz="3600" b="1" i="0" u="none" strike="noStrike" cap="none">
                <a:solidFill>
                  <a:schemeClr val="dk2"/>
                </a:solidFill>
                <a:latin typeface="Arial"/>
                <a:ea typeface="Arial"/>
                <a:cs typeface="Arial"/>
                <a:sym typeface="Arial"/>
              </a:defRPr>
            </a:lvl5pPr>
            <a:lvl6pPr marL="457200" marR="0" lvl="5" indent="0" algn="ctr" rtl="0">
              <a:spcBef>
                <a:spcPts val="0"/>
              </a:spcBef>
              <a:spcAft>
                <a:spcPts val="0"/>
              </a:spcAft>
              <a:buSzPts val="1400"/>
              <a:buNone/>
              <a:defRPr sz="3600" b="1" i="0" u="none" strike="noStrike" cap="none">
                <a:solidFill>
                  <a:schemeClr val="dk2"/>
                </a:solidFill>
                <a:latin typeface="Arial"/>
                <a:ea typeface="Arial"/>
                <a:cs typeface="Arial"/>
                <a:sym typeface="Arial"/>
              </a:defRPr>
            </a:lvl6pPr>
            <a:lvl7pPr marL="914400" marR="0" lvl="6" indent="0" algn="ctr" rtl="0">
              <a:spcBef>
                <a:spcPts val="0"/>
              </a:spcBef>
              <a:spcAft>
                <a:spcPts val="0"/>
              </a:spcAft>
              <a:buSzPts val="1400"/>
              <a:buNone/>
              <a:defRPr sz="3600" b="1" i="0" u="none" strike="noStrike" cap="none">
                <a:solidFill>
                  <a:schemeClr val="dk2"/>
                </a:solidFill>
                <a:latin typeface="Arial"/>
                <a:ea typeface="Arial"/>
                <a:cs typeface="Arial"/>
                <a:sym typeface="Arial"/>
              </a:defRPr>
            </a:lvl7pPr>
            <a:lvl8pPr marL="1371600" marR="0" lvl="7" indent="0" algn="ctr" rtl="0">
              <a:spcBef>
                <a:spcPts val="0"/>
              </a:spcBef>
              <a:spcAft>
                <a:spcPts val="0"/>
              </a:spcAft>
              <a:buSzPts val="1400"/>
              <a:buNone/>
              <a:defRPr sz="3600" b="1" i="0" u="none" strike="noStrike" cap="none">
                <a:solidFill>
                  <a:schemeClr val="dk2"/>
                </a:solidFill>
                <a:latin typeface="Arial"/>
                <a:ea typeface="Arial"/>
                <a:cs typeface="Arial"/>
                <a:sym typeface="Arial"/>
              </a:defRPr>
            </a:lvl8pPr>
            <a:lvl9pPr marL="1828800" marR="0" lvl="8" indent="0" algn="ctr" rtl="0">
              <a:spcBef>
                <a:spcPts val="0"/>
              </a:spcBef>
              <a:spcAft>
                <a:spcPts val="0"/>
              </a:spcAft>
              <a:buSzPts val="1400"/>
              <a:buNone/>
              <a:defRPr sz="3600" b="1" i="0" u="none" strike="noStrike" cap="none">
                <a:solidFill>
                  <a:schemeClr val="dk2"/>
                </a:solidFill>
                <a:latin typeface="Arial"/>
                <a:ea typeface="Arial"/>
                <a:cs typeface="Arial"/>
                <a:sym typeface="Arial"/>
              </a:defRPr>
            </a:lvl9pPr>
          </a:lstStyle>
          <a:p>
            <a:endParaRPr/>
          </a:p>
        </p:txBody>
      </p:sp>
      <p:sp>
        <p:nvSpPr>
          <p:cNvPr id="26" name="Shape 26"/>
          <p:cNvSpPr txBox="1">
            <a:spLocks noGrp="1"/>
          </p:cNvSpPr>
          <p:nvPr>
            <p:ph type="body" idx="1"/>
          </p:nvPr>
        </p:nvSpPr>
        <p:spPr>
          <a:xfrm>
            <a:off x="722313" y="2906713"/>
            <a:ext cx="7772400" cy="1500187"/>
          </a:xfrm>
          <a:prstGeom prst="rect">
            <a:avLst/>
          </a:prstGeom>
          <a:noFill/>
          <a:ln>
            <a:noFill/>
          </a:ln>
        </p:spPr>
        <p:txBody>
          <a:bodyPr spcFirstLastPara="1" wrap="square" lIns="91425" tIns="91425" rIns="91425" bIns="91425" anchor="b" anchorCtr="0"/>
          <a:lstStyle>
            <a:lvl1pPr marL="457200" marR="0" lvl="0" indent="-228600"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1pPr>
            <a:lvl2pPr marL="914400" marR="0" lvl="1" indent="-228600" algn="l" rtl="0">
              <a:spcBef>
                <a:spcPts val="36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2pPr>
            <a:lvl3pPr marL="1371600" marR="0" lvl="2" indent="-228600" algn="l" rtl="0">
              <a:spcBef>
                <a:spcPts val="32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3pPr>
            <a:lvl4pPr marL="1828800" marR="0" lvl="3" indent="-228600" algn="l" rtl="0">
              <a:spcBef>
                <a:spcPts val="28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4pPr>
            <a:lvl5pPr marL="2286000" marR="0" lvl="4" indent="-228600" algn="l" rtl="0">
              <a:spcBef>
                <a:spcPts val="28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5pPr>
            <a:lvl6pPr marL="2743200" marR="0" lvl="5" indent="-228600" algn="l" rtl="0">
              <a:spcBef>
                <a:spcPts val="28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6pPr>
            <a:lvl7pPr marL="3200400" marR="0" lvl="6" indent="-228600" algn="l" rtl="0">
              <a:spcBef>
                <a:spcPts val="28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7pPr>
            <a:lvl8pPr marL="3657600" marR="0" lvl="7" indent="-228600" algn="l" rtl="0">
              <a:spcBef>
                <a:spcPts val="28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8pPr>
            <a:lvl9pPr marL="4114800" marR="0" lvl="8" indent="-228600" algn="l" rtl="0">
              <a:spcBef>
                <a:spcPts val="28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9pPr>
          </a:lstStyle>
          <a:p>
            <a:endParaRPr/>
          </a:p>
        </p:txBody>
      </p:sp>
      <p:sp>
        <p:nvSpPr>
          <p:cNvPr id="27" name="Shape 27"/>
          <p:cNvSpPr txBox="1">
            <a:spLocks noGrp="1"/>
          </p:cNvSpPr>
          <p:nvPr>
            <p:ph type="dt" idx="10"/>
          </p:nvPr>
        </p:nvSpPr>
        <p:spPr>
          <a:xfrm>
            <a:off x="228600" y="6524625"/>
            <a:ext cx="1219200" cy="285750"/>
          </a:xfrm>
          <a:prstGeom prst="rect">
            <a:avLst/>
          </a:prstGeom>
          <a:noFill/>
          <a:ln>
            <a:noFill/>
          </a:ln>
        </p:spPr>
        <p:txBody>
          <a:bodyPr spcFirstLastPara="1" wrap="square" lIns="91425" tIns="91425" rIns="91425" bIns="91425" anchor="t" anchorCtr="0"/>
          <a:lstStyle>
            <a:lvl1pPr marL="0" marR="0" lvl="0" indent="0" algn="ctr" rtl="0">
              <a:lnSpc>
                <a:spcPct val="125000"/>
              </a:lnSpc>
              <a:spcBef>
                <a:spcPts val="0"/>
              </a:spcBef>
              <a:spcAft>
                <a:spcPts val="0"/>
              </a:spcAft>
              <a:buSzPts val="1400"/>
              <a:buNone/>
              <a:defRPr sz="1600" b="1" i="0" u="none" strike="noStrike" cap="none">
                <a:solidFill>
                  <a:schemeClr val="lt1"/>
                </a:solidFill>
                <a:latin typeface="Arial"/>
                <a:ea typeface="Arial"/>
                <a:cs typeface="Arial"/>
                <a:sym typeface="Arial"/>
              </a:defRPr>
            </a:lvl1pPr>
            <a:lvl2pPr marL="457200" marR="0" lvl="1" indent="0" algn="ctr" rtl="0">
              <a:lnSpc>
                <a:spcPct val="125000"/>
              </a:lnSpc>
              <a:spcBef>
                <a:spcPts val="0"/>
              </a:spcBef>
              <a:spcAft>
                <a:spcPts val="0"/>
              </a:spcAft>
              <a:buSzPts val="1400"/>
              <a:buNone/>
              <a:defRPr sz="1600" b="1" i="0" u="none" strike="noStrike" cap="none">
                <a:solidFill>
                  <a:schemeClr val="lt1"/>
                </a:solidFill>
                <a:latin typeface="Arial"/>
                <a:ea typeface="Arial"/>
                <a:cs typeface="Arial"/>
                <a:sym typeface="Arial"/>
              </a:defRPr>
            </a:lvl2pPr>
            <a:lvl3pPr marL="914400" marR="0" lvl="2" indent="0" algn="ctr" rtl="0">
              <a:lnSpc>
                <a:spcPct val="125000"/>
              </a:lnSpc>
              <a:spcBef>
                <a:spcPts val="0"/>
              </a:spcBef>
              <a:spcAft>
                <a:spcPts val="0"/>
              </a:spcAft>
              <a:buSzPts val="1400"/>
              <a:buNone/>
              <a:defRPr sz="1600" b="1" i="0" u="none" strike="noStrike" cap="none">
                <a:solidFill>
                  <a:schemeClr val="lt1"/>
                </a:solidFill>
                <a:latin typeface="Arial"/>
                <a:ea typeface="Arial"/>
                <a:cs typeface="Arial"/>
                <a:sym typeface="Arial"/>
              </a:defRPr>
            </a:lvl3pPr>
            <a:lvl4pPr marL="1371600" marR="0" lvl="3" indent="0" algn="ctr" rtl="0">
              <a:lnSpc>
                <a:spcPct val="125000"/>
              </a:lnSpc>
              <a:spcBef>
                <a:spcPts val="0"/>
              </a:spcBef>
              <a:spcAft>
                <a:spcPts val="0"/>
              </a:spcAft>
              <a:buSzPts val="1400"/>
              <a:buNone/>
              <a:defRPr sz="1600" b="1" i="0" u="none" strike="noStrike" cap="none">
                <a:solidFill>
                  <a:schemeClr val="lt1"/>
                </a:solidFill>
                <a:latin typeface="Arial"/>
                <a:ea typeface="Arial"/>
                <a:cs typeface="Arial"/>
                <a:sym typeface="Arial"/>
              </a:defRPr>
            </a:lvl4pPr>
            <a:lvl5pPr marL="1828800" marR="0" lvl="4" indent="0" algn="ctr" rtl="0">
              <a:lnSpc>
                <a:spcPct val="125000"/>
              </a:lnSpc>
              <a:spcBef>
                <a:spcPts val="0"/>
              </a:spcBef>
              <a:spcAft>
                <a:spcPts val="0"/>
              </a:spcAft>
              <a:buSzPts val="1400"/>
              <a:buNone/>
              <a:defRPr sz="1600" b="1" i="0" u="none" strike="noStrike" cap="none">
                <a:solidFill>
                  <a:schemeClr val="lt1"/>
                </a:solidFill>
                <a:latin typeface="Arial"/>
                <a:ea typeface="Arial"/>
                <a:cs typeface="Arial"/>
                <a:sym typeface="Arial"/>
              </a:defRPr>
            </a:lvl5pPr>
            <a:lvl6pPr marL="2286000" marR="0" lvl="5" indent="0" algn="l" rtl="0">
              <a:spcBef>
                <a:spcPts val="0"/>
              </a:spcBef>
              <a:spcAft>
                <a:spcPts val="0"/>
              </a:spcAft>
              <a:buSzPts val="1400"/>
              <a:buNone/>
              <a:defRPr sz="1600" b="1" i="0" u="none" strike="noStrike" cap="none">
                <a:solidFill>
                  <a:schemeClr val="lt1"/>
                </a:solidFill>
                <a:latin typeface="Arial"/>
                <a:ea typeface="Arial"/>
                <a:cs typeface="Arial"/>
                <a:sym typeface="Arial"/>
              </a:defRPr>
            </a:lvl6pPr>
            <a:lvl7pPr marL="2743200" marR="0" lvl="6" indent="0" algn="l" rtl="0">
              <a:spcBef>
                <a:spcPts val="0"/>
              </a:spcBef>
              <a:spcAft>
                <a:spcPts val="0"/>
              </a:spcAft>
              <a:buSzPts val="1400"/>
              <a:buNone/>
              <a:defRPr sz="1600" b="1" i="0" u="none" strike="noStrike" cap="none">
                <a:solidFill>
                  <a:schemeClr val="lt1"/>
                </a:solidFill>
                <a:latin typeface="Arial"/>
                <a:ea typeface="Arial"/>
                <a:cs typeface="Arial"/>
                <a:sym typeface="Arial"/>
              </a:defRPr>
            </a:lvl7pPr>
            <a:lvl8pPr marL="3200400" marR="0" lvl="7" indent="0" algn="l" rtl="0">
              <a:spcBef>
                <a:spcPts val="0"/>
              </a:spcBef>
              <a:spcAft>
                <a:spcPts val="0"/>
              </a:spcAft>
              <a:buSzPts val="1400"/>
              <a:buNone/>
              <a:defRPr sz="1600" b="1" i="0" u="none" strike="noStrike" cap="none">
                <a:solidFill>
                  <a:schemeClr val="lt1"/>
                </a:solidFill>
                <a:latin typeface="Arial"/>
                <a:ea typeface="Arial"/>
                <a:cs typeface="Arial"/>
                <a:sym typeface="Arial"/>
              </a:defRPr>
            </a:lvl8pPr>
            <a:lvl9pPr marL="3657600" marR="0" lvl="8" indent="0" algn="l" rtl="0">
              <a:spcBef>
                <a:spcPts val="0"/>
              </a:spcBef>
              <a:spcAft>
                <a:spcPts val="0"/>
              </a:spcAft>
              <a:buSzPts val="1400"/>
              <a:buNone/>
              <a:defRPr sz="1600" b="1" i="0" u="none" strike="noStrike" cap="none">
                <a:solidFill>
                  <a:schemeClr val="lt1"/>
                </a:solidFill>
                <a:latin typeface="Arial"/>
                <a:ea typeface="Arial"/>
                <a:cs typeface="Arial"/>
                <a:sym typeface="Arial"/>
              </a:defRPr>
            </a:lvl9pPr>
          </a:lstStyle>
          <a:p>
            <a:endParaRPr/>
          </a:p>
        </p:txBody>
      </p:sp>
      <p:sp>
        <p:nvSpPr>
          <p:cNvPr id="28" name="Shape 28"/>
          <p:cNvSpPr txBox="1">
            <a:spLocks noGrp="1"/>
          </p:cNvSpPr>
          <p:nvPr>
            <p:ph type="ftr" idx="11"/>
          </p:nvPr>
        </p:nvSpPr>
        <p:spPr>
          <a:xfrm>
            <a:off x="1536700" y="6524625"/>
            <a:ext cx="6438900" cy="282575"/>
          </a:xfrm>
          <a:prstGeom prst="rect">
            <a:avLst/>
          </a:prstGeom>
          <a:noFill/>
          <a:ln>
            <a:noFill/>
          </a:ln>
        </p:spPr>
        <p:txBody>
          <a:bodyPr spcFirstLastPara="1" wrap="square" lIns="91425" tIns="91425" rIns="91425" bIns="91425" anchor="t" anchorCtr="0"/>
          <a:lstStyle>
            <a:lvl1pPr marL="0" marR="0" lvl="0" indent="0" algn="ctr" rtl="0">
              <a:lnSpc>
                <a:spcPct val="125000"/>
              </a:lnSpc>
              <a:spcBef>
                <a:spcPts val="0"/>
              </a:spcBef>
              <a:spcAft>
                <a:spcPts val="0"/>
              </a:spcAft>
              <a:buSzPts val="1400"/>
              <a:buNone/>
              <a:defRPr sz="1600" b="1" i="0" u="none" strike="noStrike" cap="none">
                <a:solidFill>
                  <a:schemeClr val="lt1"/>
                </a:solidFill>
                <a:latin typeface="Arial"/>
                <a:ea typeface="Arial"/>
                <a:cs typeface="Arial"/>
                <a:sym typeface="Arial"/>
              </a:defRPr>
            </a:lvl1pPr>
            <a:lvl2pPr marL="457200" marR="0" lvl="1" indent="0" algn="ctr" rtl="0">
              <a:lnSpc>
                <a:spcPct val="125000"/>
              </a:lnSpc>
              <a:spcBef>
                <a:spcPts val="0"/>
              </a:spcBef>
              <a:spcAft>
                <a:spcPts val="0"/>
              </a:spcAft>
              <a:buSzPts val="1400"/>
              <a:buNone/>
              <a:defRPr sz="1600" b="1" i="0" u="none" strike="noStrike" cap="none">
                <a:solidFill>
                  <a:schemeClr val="lt1"/>
                </a:solidFill>
                <a:latin typeface="Arial"/>
                <a:ea typeface="Arial"/>
                <a:cs typeface="Arial"/>
                <a:sym typeface="Arial"/>
              </a:defRPr>
            </a:lvl2pPr>
            <a:lvl3pPr marL="914400" marR="0" lvl="2" indent="0" algn="ctr" rtl="0">
              <a:lnSpc>
                <a:spcPct val="125000"/>
              </a:lnSpc>
              <a:spcBef>
                <a:spcPts val="0"/>
              </a:spcBef>
              <a:spcAft>
                <a:spcPts val="0"/>
              </a:spcAft>
              <a:buSzPts val="1400"/>
              <a:buNone/>
              <a:defRPr sz="1600" b="1" i="0" u="none" strike="noStrike" cap="none">
                <a:solidFill>
                  <a:schemeClr val="lt1"/>
                </a:solidFill>
                <a:latin typeface="Arial"/>
                <a:ea typeface="Arial"/>
                <a:cs typeface="Arial"/>
                <a:sym typeface="Arial"/>
              </a:defRPr>
            </a:lvl3pPr>
            <a:lvl4pPr marL="1371600" marR="0" lvl="3" indent="0" algn="ctr" rtl="0">
              <a:lnSpc>
                <a:spcPct val="125000"/>
              </a:lnSpc>
              <a:spcBef>
                <a:spcPts val="0"/>
              </a:spcBef>
              <a:spcAft>
                <a:spcPts val="0"/>
              </a:spcAft>
              <a:buSzPts val="1400"/>
              <a:buNone/>
              <a:defRPr sz="1600" b="1" i="0" u="none" strike="noStrike" cap="none">
                <a:solidFill>
                  <a:schemeClr val="lt1"/>
                </a:solidFill>
                <a:latin typeface="Arial"/>
                <a:ea typeface="Arial"/>
                <a:cs typeface="Arial"/>
                <a:sym typeface="Arial"/>
              </a:defRPr>
            </a:lvl4pPr>
            <a:lvl5pPr marL="1828800" marR="0" lvl="4" indent="0" algn="ctr" rtl="0">
              <a:lnSpc>
                <a:spcPct val="125000"/>
              </a:lnSpc>
              <a:spcBef>
                <a:spcPts val="0"/>
              </a:spcBef>
              <a:spcAft>
                <a:spcPts val="0"/>
              </a:spcAft>
              <a:buSzPts val="1400"/>
              <a:buNone/>
              <a:defRPr sz="1600" b="1" i="0" u="none" strike="noStrike" cap="none">
                <a:solidFill>
                  <a:schemeClr val="lt1"/>
                </a:solidFill>
                <a:latin typeface="Arial"/>
                <a:ea typeface="Arial"/>
                <a:cs typeface="Arial"/>
                <a:sym typeface="Arial"/>
              </a:defRPr>
            </a:lvl5pPr>
            <a:lvl6pPr marL="2286000" marR="0" lvl="5" indent="0" algn="l" rtl="0">
              <a:spcBef>
                <a:spcPts val="0"/>
              </a:spcBef>
              <a:spcAft>
                <a:spcPts val="0"/>
              </a:spcAft>
              <a:buSzPts val="1400"/>
              <a:buNone/>
              <a:defRPr sz="1600" b="1" i="0" u="none" strike="noStrike" cap="none">
                <a:solidFill>
                  <a:schemeClr val="lt1"/>
                </a:solidFill>
                <a:latin typeface="Arial"/>
                <a:ea typeface="Arial"/>
                <a:cs typeface="Arial"/>
                <a:sym typeface="Arial"/>
              </a:defRPr>
            </a:lvl6pPr>
            <a:lvl7pPr marL="2743200" marR="0" lvl="6" indent="0" algn="l" rtl="0">
              <a:spcBef>
                <a:spcPts val="0"/>
              </a:spcBef>
              <a:spcAft>
                <a:spcPts val="0"/>
              </a:spcAft>
              <a:buSzPts val="1400"/>
              <a:buNone/>
              <a:defRPr sz="1600" b="1" i="0" u="none" strike="noStrike" cap="none">
                <a:solidFill>
                  <a:schemeClr val="lt1"/>
                </a:solidFill>
                <a:latin typeface="Arial"/>
                <a:ea typeface="Arial"/>
                <a:cs typeface="Arial"/>
                <a:sym typeface="Arial"/>
              </a:defRPr>
            </a:lvl7pPr>
            <a:lvl8pPr marL="3200400" marR="0" lvl="7" indent="0" algn="l" rtl="0">
              <a:spcBef>
                <a:spcPts val="0"/>
              </a:spcBef>
              <a:spcAft>
                <a:spcPts val="0"/>
              </a:spcAft>
              <a:buSzPts val="1400"/>
              <a:buNone/>
              <a:defRPr sz="1600" b="1" i="0" u="none" strike="noStrike" cap="none">
                <a:solidFill>
                  <a:schemeClr val="lt1"/>
                </a:solidFill>
                <a:latin typeface="Arial"/>
                <a:ea typeface="Arial"/>
                <a:cs typeface="Arial"/>
                <a:sym typeface="Arial"/>
              </a:defRPr>
            </a:lvl8pPr>
            <a:lvl9pPr marL="3657600" marR="0" lvl="8" indent="0" algn="l" rtl="0">
              <a:spcBef>
                <a:spcPts val="0"/>
              </a:spcBef>
              <a:spcAft>
                <a:spcPts val="0"/>
              </a:spcAft>
              <a:buSzPts val="1400"/>
              <a:buNone/>
              <a:defRPr sz="1600" b="1" i="0" u="none" strike="noStrike" cap="none">
                <a:solidFill>
                  <a:schemeClr val="lt1"/>
                </a:solidFill>
                <a:latin typeface="Arial"/>
                <a:ea typeface="Arial"/>
                <a:cs typeface="Arial"/>
                <a:sym typeface="Arial"/>
              </a:defRPr>
            </a:lvl9pPr>
          </a:lstStyle>
          <a:p>
            <a:endParaRPr/>
          </a:p>
        </p:txBody>
      </p:sp>
      <p:sp>
        <p:nvSpPr>
          <p:cNvPr id="29" name="Shape 29"/>
          <p:cNvSpPr txBox="1">
            <a:spLocks noGrp="1"/>
          </p:cNvSpPr>
          <p:nvPr>
            <p:ph type="sldNum" idx="12"/>
          </p:nvPr>
        </p:nvSpPr>
        <p:spPr>
          <a:xfrm>
            <a:off x="8051800" y="6524625"/>
            <a:ext cx="939800" cy="285750"/>
          </a:xfrm>
          <a:prstGeom prst="rect">
            <a:avLst/>
          </a:prstGeom>
          <a:noFill/>
          <a:ln>
            <a:noFill/>
          </a:ln>
        </p:spPr>
        <p:txBody>
          <a:bodyPr spcFirstLastPara="1" wrap="square" lIns="91425" tIns="45700" rIns="91425" bIns="45700" anchor="t" anchorCtr="0">
            <a:noAutofit/>
          </a:bodyPr>
          <a:lstStyle>
            <a:lvl1pPr marL="0" marR="0" lvl="0" indent="0" algn="ctr" rtl="0">
              <a:lnSpc>
                <a:spcPct val="125000"/>
              </a:lnSpc>
              <a:spcBef>
                <a:spcPts val="0"/>
              </a:spcBef>
              <a:spcAft>
                <a:spcPts val="0"/>
              </a:spcAft>
              <a:buNone/>
              <a:defRPr sz="1600" b="1" i="0" u="none" strike="noStrike" cap="none">
                <a:solidFill>
                  <a:schemeClr val="lt1"/>
                </a:solidFill>
                <a:latin typeface="Arial"/>
                <a:ea typeface="Arial"/>
                <a:cs typeface="Arial"/>
                <a:sym typeface="Arial"/>
              </a:defRPr>
            </a:lvl1pPr>
            <a:lvl2pPr marL="0" marR="0" lvl="1" indent="0" algn="ctr" rtl="0">
              <a:lnSpc>
                <a:spcPct val="125000"/>
              </a:lnSpc>
              <a:spcBef>
                <a:spcPts val="0"/>
              </a:spcBef>
              <a:spcAft>
                <a:spcPts val="0"/>
              </a:spcAft>
              <a:buNone/>
              <a:defRPr sz="1600" b="1" i="0" u="none" strike="noStrike" cap="none">
                <a:solidFill>
                  <a:schemeClr val="lt1"/>
                </a:solidFill>
                <a:latin typeface="Arial"/>
                <a:ea typeface="Arial"/>
                <a:cs typeface="Arial"/>
                <a:sym typeface="Arial"/>
              </a:defRPr>
            </a:lvl2pPr>
            <a:lvl3pPr marL="0" marR="0" lvl="2" indent="0" algn="ctr" rtl="0">
              <a:lnSpc>
                <a:spcPct val="125000"/>
              </a:lnSpc>
              <a:spcBef>
                <a:spcPts val="0"/>
              </a:spcBef>
              <a:spcAft>
                <a:spcPts val="0"/>
              </a:spcAft>
              <a:buNone/>
              <a:defRPr sz="1600" b="1" i="0" u="none" strike="noStrike" cap="none">
                <a:solidFill>
                  <a:schemeClr val="lt1"/>
                </a:solidFill>
                <a:latin typeface="Arial"/>
                <a:ea typeface="Arial"/>
                <a:cs typeface="Arial"/>
                <a:sym typeface="Arial"/>
              </a:defRPr>
            </a:lvl3pPr>
            <a:lvl4pPr marL="0" marR="0" lvl="3" indent="0" algn="ctr" rtl="0">
              <a:lnSpc>
                <a:spcPct val="125000"/>
              </a:lnSpc>
              <a:spcBef>
                <a:spcPts val="0"/>
              </a:spcBef>
              <a:spcAft>
                <a:spcPts val="0"/>
              </a:spcAft>
              <a:buNone/>
              <a:defRPr sz="1600" b="1" i="0" u="none" strike="noStrike" cap="none">
                <a:solidFill>
                  <a:schemeClr val="lt1"/>
                </a:solidFill>
                <a:latin typeface="Arial"/>
                <a:ea typeface="Arial"/>
                <a:cs typeface="Arial"/>
                <a:sym typeface="Arial"/>
              </a:defRPr>
            </a:lvl4pPr>
            <a:lvl5pPr marL="0" marR="0" lvl="4" indent="0" algn="ctr" rtl="0">
              <a:lnSpc>
                <a:spcPct val="125000"/>
              </a:lnSpc>
              <a:spcBef>
                <a:spcPts val="0"/>
              </a:spcBef>
              <a:spcAft>
                <a:spcPts val="0"/>
              </a:spcAft>
              <a:buNone/>
              <a:defRPr sz="1600" b="1" i="0" u="none" strike="noStrike" cap="none">
                <a:solidFill>
                  <a:schemeClr val="lt1"/>
                </a:solidFill>
                <a:latin typeface="Arial"/>
                <a:ea typeface="Arial"/>
                <a:cs typeface="Arial"/>
                <a:sym typeface="Arial"/>
              </a:defRPr>
            </a:lvl5pPr>
            <a:lvl6pPr marL="0" marR="0" lvl="5" indent="0" algn="ctr" rtl="0">
              <a:lnSpc>
                <a:spcPct val="125000"/>
              </a:lnSpc>
              <a:spcBef>
                <a:spcPts val="0"/>
              </a:spcBef>
              <a:spcAft>
                <a:spcPts val="0"/>
              </a:spcAft>
              <a:buNone/>
              <a:defRPr sz="1600" b="1" i="0" u="none" strike="noStrike" cap="none">
                <a:solidFill>
                  <a:schemeClr val="lt1"/>
                </a:solidFill>
                <a:latin typeface="Arial"/>
                <a:ea typeface="Arial"/>
                <a:cs typeface="Arial"/>
                <a:sym typeface="Arial"/>
              </a:defRPr>
            </a:lvl6pPr>
            <a:lvl7pPr marL="0" marR="0" lvl="6" indent="0" algn="ctr" rtl="0">
              <a:lnSpc>
                <a:spcPct val="125000"/>
              </a:lnSpc>
              <a:spcBef>
                <a:spcPts val="0"/>
              </a:spcBef>
              <a:spcAft>
                <a:spcPts val="0"/>
              </a:spcAft>
              <a:buNone/>
              <a:defRPr sz="1600" b="1" i="0" u="none" strike="noStrike" cap="none">
                <a:solidFill>
                  <a:schemeClr val="lt1"/>
                </a:solidFill>
                <a:latin typeface="Arial"/>
                <a:ea typeface="Arial"/>
                <a:cs typeface="Arial"/>
                <a:sym typeface="Arial"/>
              </a:defRPr>
            </a:lvl7pPr>
            <a:lvl8pPr marL="0" marR="0" lvl="7" indent="0" algn="ctr" rtl="0">
              <a:lnSpc>
                <a:spcPct val="125000"/>
              </a:lnSpc>
              <a:spcBef>
                <a:spcPts val="0"/>
              </a:spcBef>
              <a:spcAft>
                <a:spcPts val="0"/>
              </a:spcAft>
              <a:buNone/>
              <a:defRPr sz="1600" b="1" i="0" u="none" strike="noStrike" cap="none">
                <a:solidFill>
                  <a:schemeClr val="lt1"/>
                </a:solidFill>
                <a:latin typeface="Arial"/>
                <a:ea typeface="Arial"/>
                <a:cs typeface="Arial"/>
                <a:sym typeface="Arial"/>
              </a:defRPr>
            </a:lvl8pPr>
            <a:lvl9pPr marL="0" marR="0" lvl="8" indent="0" algn="ctr" rtl="0">
              <a:lnSpc>
                <a:spcPct val="125000"/>
              </a:lnSpc>
              <a:spcBef>
                <a:spcPts val="0"/>
              </a:spcBef>
              <a:spcAft>
                <a:spcPts val="0"/>
              </a:spcAft>
              <a:buNone/>
              <a:defRPr sz="1600" b="1" i="0" u="none" strike="noStrike" cap="none">
                <a:solidFill>
                  <a:schemeClr val="lt1"/>
                </a:solidFill>
                <a:latin typeface="Arial"/>
                <a:ea typeface="Arial"/>
                <a:cs typeface="Arial"/>
                <a:sym typeface="Arial"/>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0"/>
        <p:cNvGrpSpPr/>
        <p:nvPr/>
      </p:nvGrpSpPr>
      <p:grpSpPr>
        <a:xfrm>
          <a:off x="0" y="0"/>
          <a:ext cx="0" cy="0"/>
          <a:chOff x="0" y="0"/>
          <a:chExt cx="0" cy="0"/>
        </a:xfrm>
      </p:grpSpPr>
      <p:sp>
        <p:nvSpPr>
          <p:cNvPr id="31" name="Shape 31"/>
          <p:cNvSpPr txBox="1">
            <a:spLocks noGrp="1"/>
          </p:cNvSpPr>
          <p:nvPr>
            <p:ph type="title"/>
          </p:nvPr>
        </p:nvSpPr>
        <p:spPr>
          <a:xfrm>
            <a:off x="457200" y="274638"/>
            <a:ext cx="8229600" cy="1143000"/>
          </a:xfrm>
          <a:prstGeom prst="rect">
            <a:avLst/>
          </a:prstGeom>
          <a:noFill/>
          <a:ln>
            <a:noFill/>
          </a:ln>
        </p:spPr>
        <p:txBody>
          <a:bodyPr spcFirstLastPara="1" wrap="square" lIns="91425" tIns="91425" rIns="91425" bIns="91425" anchor="t" anchorCtr="0"/>
          <a:lstStyle>
            <a:lvl1pPr marL="0" marR="0" lvl="0" indent="0" algn="ctr" rtl="0">
              <a:spcBef>
                <a:spcPts val="0"/>
              </a:spcBef>
              <a:spcAft>
                <a:spcPts val="0"/>
              </a:spcAft>
              <a:buSzPts val="1400"/>
              <a:buNone/>
              <a:defRPr sz="3600" b="1" i="0" u="none" strike="noStrike" cap="none">
                <a:solidFill>
                  <a:schemeClr val="dk2"/>
                </a:solidFill>
                <a:latin typeface="Arial"/>
                <a:ea typeface="Arial"/>
                <a:cs typeface="Arial"/>
                <a:sym typeface="Arial"/>
              </a:defRPr>
            </a:lvl1pPr>
            <a:lvl2pPr marL="0" marR="0" lvl="1" indent="0" algn="ctr" rtl="0">
              <a:spcBef>
                <a:spcPts val="0"/>
              </a:spcBef>
              <a:spcAft>
                <a:spcPts val="0"/>
              </a:spcAft>
              <a:buSzPts val="1400"/>
              <a:buNone/>
              <a:defRPr sz="3600" b="1" i="0" u="none" strike="noStrike" cap="none">
                <a:solidFill>
                  <a:schemeClr val="dk2"/>
                </a:solidFill>
                <a:latin typeface="Arial"/>
                <a:ea typeface="Arial"/>
                <a:cs typeface="Arial"/>
                <a:sym typeface="Arial"/>
              </a:defRPr>
            </a:lvl2pPr>
            <a:lvl3pPr marL="0" marR="0" lvl="2" indent="0" algn="ctr" rtl="0">
              <a:spcBef>
                <a:spcPts val="0"/>
              </a:spcBef>
              <a:spcAft>
                <a:spcPts val="0"/>
              </a:spcAft>
              <a:buSzPts val="1400"/>
              <a:buNone/>
              <a:defRPr sz="3600" b="1" i="0" u="none" strike="noStrike" cap="none">
                <a:solidFill>
                  <a:schemeClr val="dk2"/>
                </a:solidFill>
                <a:latin typeface="Arial"/>
                <a:ea typeface="Arial"/>
                <a:cs typeface="Arial"/>
                <a:sym typeface="Arial"/>
              </a:defRPr>
            </a:lvl3pPr>
            <a:lvl4pPr marL="0" marR="0" lvl="3" indent="0" algn="ctr" rtl="0">
              <a:spcBef>
                <a:spcPts val="0"/>
              </a:spcBef>
              <a:spcAft>
                <a:spcPts val="0"/>
              </a:spcAft>
              <a:buSzPts val="1400"/>
              <a:buNone/>
              <a:defRPr sz="3600" b="1" i="0" u="none" strike="noStrike" cap="none">
                <a:solidFill>
                  <a:schemeClr val="dk2"/>
                </a:solidFill>
                <a:latin typeface="Arial"/>
                <a:ea typeface="Arial"/>
                <a:cs typeface="Arial"/>
                <a:sym typeface="Arial"/>
              </a:defRPr>
            </a:lvl4pPr>
            <a:lvl5pPr marL="0" marR="0" lvl="4" indent="0" algn="ctr" rtl="0">
              <a:spcBef>
                <a:spcPts val="0"/>
              </a:spcBef>
              <a:spcAft>
                <a:spcPts val="0"/>
              </a:spcAft>
              <a:buSzPts val="1400"/>
              <a:buNone/>
              <a:defRPr sz="3600" b="1" i="0" u="none" strike="noStrike" cap="none">
                <a:solidFill>
                  <a:schemeClr val="dk2"/>
                </a:solidFill>
                <a:latin typeface="Arial"/>
                <a:ea typeface="Arial"/>
                <a:cs typeface="Arial"/>
                <a:sym typeface="Arial"/>
              </a:defRPr>
            </a:lvl5pPr>
            <a:lvl6pPr marL="457200" marR="0" lvl="5" indent="0" algn="ctr" rtl="0">
              <a:spcBef>
                <a:spcPts val="0"/>
              </a:spcBef>
              <a:spcAft>
                <a:spcPts val="0"/>
              </a:spcAft>
              <a:buSzPts val="1400"/>
              <a:buNone/>
              <a:defRPr sz="3600" b="1" i="0" u="none" strike="noStrike" cap="none">
                <a:solidFill>
                  <a:schemeClr val="dk2"/>
                </a:solidFill>
                <a:latin typeface="Arial"/>
                <a:ea typeface="Arial"/>
                <a:cs typeface="Arial"/>
                <a:sym typeface="Arial"/>
              </a:defRPr>
            </a:lvl6pPr>
            <a:lvl7pPr marL="914400" marR="0" lvl="6" indent="0" algn="ctr" rtl="0">
              <a:spcBef>
                <a:spcPts val="0"/>
              </a:spcBef>
              <a:spcAft>
                <a:spcPts val="0"/>
              </a:spcAft>
              <a:buSzPts val="1400"/>
              <a:buNone/>
              <a:defRPr sz="3600" b="1" i="0" u="none" strike="noStrike" cap="none">
                <a:solidFill>
                  <a:schemeClr val="dk2"/>
                </a:solidFill>
                <a:latin typeface="Arial"/>
                <a:ea typeface="Arial"/>
                <a:cs typeface="Arial"/>
                <a:sym typeface="Arial"/>
              </a:defRPr>
            </a:lvl7pPr>
            <a:lvl8pPr marL="1371600" marR="0" lvl="7" indent="0" algn="ctr" rtl="0">
              <a:spcBef>
                <a:spcPts val="0"/>
              </a:spcBef>
              <a:spcAft>
                <a:spcPts val="0"/>
              </a:spcAft>
              <a:buSzPts val="1400"/>
              <a:buNone/>
              <a:defRPr sz="3600" b="1" i="0" u="none" strike="noStrike" cap="none">
                <a:solidFill>
                  <a:schemeClr val="dk2"/>
                </a:solidFill>
                <a:latin typeface="Arial"/>
                <a:ea typeface="Arial"/>
                <a:cs typeface="Arial"/>
                <a:sym typeface="Arial"/>
              </a:defRPr>
            </a:lvl8pPr>
            <a:lvl9pPr marL="1828800" marR="0" lvl="8" indent="0" algn="ctr" rtl="0">
              <a:spcBef>
                <a:spcPts val="0"/>
              </a:spcBef>
              <a:spcAft>
                <a:spcPts val="0"/>
              </a:spcAft>
              <a:buSzPts val="1400"/>
              <a:buNone/>
              <a:defRPr sz="3600" b="1" i="0" u="none" strike="noStrike" cap="none">
                <a:solidFill>
                  <a:schemeClr val="dk2"/>
                </a:solidFill>
                <a:latin typeface="Arial"/>
                <a:ea typeface="Arial"/>
                <a:cs typeface="Arial"/>
                <a:sym typeface="Arial"/>
              </a:defRPr>
            </a:lvl9pPr>
          </a:lstStyle>
          <a:p>
            <a:endParaRPr/>
          </a:p>
        </p:txBody>
      </p:sp>
      <p:sp>
        <p:nvSpPr>
          <p:cNvPr id="32" name="Shape 32"/>
          <p:cNvSpPr txBox="1">
            <a:spLocks noGrp="1"/>
          </p:cNvSpPr>
          <p:nvPr>
            <p:ph type="body" idx="1"/>
          </p:nvPr>
        </p:nvSpPr>
        <p:spPr>
          <a:xfrm>
            <a:off x="457200" y="1535113"/>
            <a:ext cx="4040188" cy="639762"/>
          </a:xfrm>
          <a:prstGeom prst="rect">
            <a:avLst/>
          </a:prstGeom>
          <a:noFill/>
          <a:ln>
            <a:noFill/>
          </a:ln>
        </p:spPr>
        <p:txBody>
          <a:bodyPr spcFirstLastPara="1" wrap="square" lIns="91425" tIns="91425" rIns="91425" bIns="91425" anchor="b" anchorCtr="0"/>
          <a:lstStyle>
            <a:lvl1pPr marL="457200" marR="0" lvl="0" indent="-228600" algn="l" rtl="0">
              <a:spcBef>
                <a:spcPts val="480"/>
              </a:spcBef>
              <a:spcAft>
                <a:spcPts val="0"/>
              </a:spcAft>
              <a:buClr>
                <a:schemeClr val="dk1"/>
              </a:buClr>
              <a:buSzPts val="2400"/>
              <a:buFont typeface="Arial"/>
              <a:buNone/>
              <a:defRPr sz="2400" b="1" i="0" u="none" strike="noStrike" cap="none">
                <a:solidFill>
                  <a:schemeClr val="dk1"/>
                </a:solidFill>
                <a:latin typeface="Arial"/>
                <a:ea typeface="Arial"/>
                <a:cs typeface="Arial"/>
                <a:sym typeface="Arial"/>
              </a:defRPr>
            </a:lvl1pPr>
            <a:lvl2pPr marL="914400" marR="0" lvl="1" indent="-228600" algn="l" rtl="0">
              <a:spcBef>
                <a:spcPts val="400"/>
              </a:spcBef>
              <a:spcAft>
                <a:spcPts val="0"/>
              </a:spcAft>
              <a:buClr>
                <a:schemeClr val="dk1"/>
              </a:buClr>
              <a:buSzPts val="2000"/>
              <a:buFont typeface="Arial"/>
              <a:buNone/>
              <a:defRPr sz="2000" b="1" i="0" u="none" strike="noStrike" cap="none">
                <a:solidFill>
                  <a:schemeClr val="dk1"/>
                </a:solidFill>
                <a:latin typeface="Arial"/>
                <a:ea typeface="Arial"/>
                <a:cs typeface="Arial"/>
                <a:sym typeface="Arial"/>
              </a:defRPr>
            </a:lvl2pPr>
            <a:lvl3pPr marL="1371600" marR="0" lvl="2" indent="-228600" algn="l" rtl="0">
              <a:spcBef>
                <a:spcPts val="360"/>
              </a:spcBef>
              <a:spcAft>
                <a:spcPts val="0"/>
              </a:spcAft>
              <a:buClr>
                <a:schemeClr val="dk1"/>
              </a:buClr>
              <a:buSzPts val="1800"/>
              <a:buFont typeface="Arial"/>
              <a:buNone/>
              <a:defRPr sz="1800" b="1" i="0" u="none" strike="noStrike" cap="none">
                <a:solidFill>
                  <a:schemeClr val="dk1"/>
                </a:solidFill>
                <a:latin typeface="Arial"/>
                <a:ea typeface="Arial"/>
                <a:cs typeface="Arial"/>
                <a:sym typeface="Arial"/>
              </a:defRPr>
            </a:lvl3pPr>
            <a:lvl4pPr marL="1828800" marR="0" lvl="3"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4pPr>
            <a:lvl5pPr marL="2286000" marR="0" lvl="4"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5pPr>
            <a:lvl6pPr marL="2743200" marR="0" lvl="5"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6pPr>
            <a:lvl7pPr marL="3200400" marR="0" lvl="6"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7pPr>
            <a:lvl8pPr marL="3657600" marR="0" lvl="7"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8pPr>
            <a:lvl9pPr marL="4114800" marR="0" lvl="8"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9pPr>
          </a:lstStyle>
          <a:p>
            <a:endParaRPr/>
          </a:p>
        </p:txBody>
      </p:sp>
      <p:sp>
        <p:nvSpPr>
          <p:cNvPr id="33" name="Shape 33"/>
          <p:cNvSpPr txBox="1">
            <a:spLocks noGrp="1"/>
          </p:cNvSpPr>
          <p:nvPr>
            <p:ph type="body" idx="2"/>
          </p:nvPr>
        </p:nvSpPr>
        <p:spPr>
          <a:xfrm>
            <a:off x="457200" y="2174875"/>
            <a:ext cx="4040188" cy="3951288"/>
          </a:xfrm>
          <a:prstGeom prst="rect">
            <a:avLst/>
          </a:prstGeom>
          <a:noFill/>
          <a:ln>
            <a:noFill/>
          </a:ln>
        </p:spPr>
        <p:txBody>
          <a:bodyPr spcFirstLastPara="1" wrap="square" lIns="91425" tIns="91425" rIns="91425" bIns="91425" anchor="t" anchorCtr="0"/>
          <a:lstStyle>
            <a:lvl1pPr marL="457200" marR="0" lvl="0" indent="-381000" algn="l" rtl="0">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1pPr>
            <a:lvl2pPr marL="914400" marR="0" lvl="1"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2pPr>
            <a:lvl3pPr marL="1371600" marR="0" lvl="2" indent="-342900" algn="l" rtl="0">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3pPr>
            <a:lvl4pPr marL="1828800" marR="0" lvl="3" indent="-330200" algn="l" rtl="0">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4pPr>
            <a:lvl5pPr marL="2286000" marR="0" lvl="4" indent="-330200" algn="l" rtl="0">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330200" algn="l" rtl="0">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6pPr>
            <a:lvl7pPr marL="3200400" marR="0" lvl="6" indent="-330200" algn="l" rtl="0">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7pPr>
            <a:lvl8pPr marL="3657600" marR="0" lvl="7" indent="-330200" algn="l" rtl="0">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8pPr>
            <a:lvl9pPr marL="4114800" marR="0" lvl="8" indent="-330200" algn="l" rtl="0">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9pPr>
          </a:lstStyle>
          <a:p>
            <a:endParaRPr/>
          </a:p>
        </p:txBody>
      </p:sp>
      <p:sp>
        <p:nvSpPr>
          <p:cNvPr id="34" name="Shape 34"/>
          <p:cNvSpPr txBox="1">
            <a:spLocks noGrp="1"/>
          </p:cNvSpPr>
          <p:nvPr>
            <p:ph type="body" idx="3"/>
          </p:nvPr>
        </p:nvSpPr>
        <p:spPr>
          <a:xfrm>
            <a:off x="4645025" y="1535113"/>
            <a:ext cx="4041775" cy="639762"/>
          </a:xfrm>
          <a:prstGeom prst="rect">
            <a:avLst/>
          </a:prstGeom>
          <a:noFill/>
          <a:ln>
            <a:noFill/>
          </a:ln>
        </p:spPr>
        <p:txBody>
          <a:bodyPr spcFirstLastPara="1" wrap="square" lIns="91425" tIns="91425" rIns="91425" bIns="91425" anchor="b" anchorCtr="0"/>
          <a:lstStyle>
            <a:lvl1pPr marL="457200" marR="0" lvl="0" indent="-228600" algn="l" rtl="0">
              <a:spcBef>
                <a:spcPts val="480"/>
              </a:spcBef>
              <a:spcAft>
                <a:spcPts val="0"/>
              </a:spcAft>
              <a:buClr>
                <a:schemeClr val="dk1"/>
              </a:buClr>
              <a:buSzPts val="2400"/>
              <a:buFont typeface="Arial"/>
              <a:buNone/>
              <a:defRPr sz="2400" b="1" i="0" u="none" strike="noStrike" cap="none">
                <a:solidFill>
                  <a:schemeClr val="dk1"/>
                </a:solidFill>
                <a:latin typeface="Arial"/>
                <a:ea typeface="Arial"/>
                <a:cs typeface="Arial"/>
                <a:sym typeface="Arial"/>
              </a:defRPr>
            </a:lvl1pPr>
            <a:lvl2pPr marL="914400" marR="0" lvl="1" indent="-228600" algn="l" rtl="0">
              <a:spcBef>
                <a:spcPts val="400"/>
              </a:spcBef>
              <a:spcAft>
                <a:spcPts val="0"/>
              </a:spcAft>
              <a:buClr>
                <a:schemeClr val="dk1"/>
              </a:buClr>
              <a:buSzPts val="2000"/>
              <a:buFont typeface="Arial"/>
              <a:buNone/>
              <a:defRPr sz="2000" b="1" i="0" u="none" strike="noStrike" cap="none">
                <a:solidFill>
                  <a:schemeClr val="dk1"/>
                </a:solidFill>
                <a:latin typeface="Arial"/>
                <a:ea typeface="Arial"/>
                <a:cs typeface="Arial"/>
                <a:sym typeface="Arial"/>
              </a:defRPr>
            </a:lvl2pPr>
            <a:lvl3pPr marL="1371600" marR="0" lvl="2" indent="-228600" algn="l" rtl="0">
              <a:spcBef>
                <a:spcPts val="360"/>
              </a:spcBef>
              <a:spcAft>
                <a:spcPts val="0"/>
              </a:spcAft>
              <a:buClr>
                <a:schemeClr val="dk1"/>
              </a:buClr>
              <a:buSzPts val="1800"/>
              <a:buFont typeface="Arial"/>
              <a:buNone/>
              <a:defRPr sz="1800" b="1" i="0" u="none" strike="noStrike" cap="none">
                <a:solidFill>
                  <a:schemeClr val="dk1"/>
                </a:solidFill>
                <a:latin typeface="Arial"/>
                <a:ea typeface="Arial"/>
                <a:cs typeface="Arial"/>
                <a:sym typeface="Arial"/>
              </a:defRPr>
            </a:lvl3pPr>
            <a:lvl4pPr marL="1828800" marR="0" lvl="3"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4pPr>
            <a:lvl5pPr marL="2286000" marR="0" lvl="4"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5pPr>
            <a:lvl6pPr marL="2743200" marR="0" lvl="5"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6pPr>
            <a:lvl7pPr marL="3200400" marR="0" lvl="6"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7pPr>
            <a:lvl8pPr marL="3657600" marR="0" lvl="7"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8pPr>
            <a:lvl9pPr marL="4114800" marR="0" lvl="8"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9pPr>
          </a:lstStyle>
          <a:p>
            <a:endParaRPr/>
          </a:p>
        </p:txBody>
      </p:sp>
      <p:sp>
        <p:nvSpPr>
          <p:cNvPr id="35" name="Shape 35"/>
          <p:cNvSpPr txBox="1">
            <a:spLocks noGrp="1"/>
          </p:cNvSpPr>
          <p:nvPr>
            <p:ph type="body" idx="4"/>
          </p:nvPr>
        </p:nvSpPr>
        <p:spPr>
          <a:xfrm>
            <a:off x="4645025" y="2174875"/>
            <a:ext cx="4041775" cy="3951288"/>
          </a:xfrm>
          <a:prstGeom prst="rect">
            <a:avLst/>
          </a:prstGeom>
          <a:noFill/>
          <a:ln>
            <a:noFill/>
          </a:ln>
        </p:spPr>
        <p:txBody>
          <a:bodyPr spcFirstLastPara="1" wrap="square" lIns="91425" tIns="91425" rIns="91425" bIns="91425" anchor="t" anchorCtr="0"/>
          <a:lstStyle>
            <a:lvl1pPr marL="457200" marR="0" lvl="0" indent="-381000" algn="l" rtl="0">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1pPr>
            <a:lvl2pPr marL="914400" marR="0" lvl="1"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2pPr>
            <a:lvl3pPr marL="1371600" marR="0" lvl="2" indent="-342900" algn="l" rtl="0">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3pPr>
            <a:lvl4pPr marL="1828800" marR="0" lvl="3" indent="-330200" algn="l" rtl="0">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4pPr>
            <a:lvl5pPr marL="2286000" marR="0" lvl="4" indent="-330200" algn="l" rtl="0">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330200" algn="l" rtl="0">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6pPr>
            <a:lvl7pPr marL="3200400" marR="0" lvl="6" indent="-330200" algn="l" rtl="0">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7pPr>
            <a:lvl8pPr marL="3657600" marR="0" lvl="7" indent="-330200" algn="l" rtl="0">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8pPr>
            <a:lvl9pPr marL="4114800" marR="0" lvl="8" indent="-330200" algn="l" rtl="0">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9pPr>
          </a:lstStyle>
          <a:p>
            <a:endParaRPr/>
          </a:p>
        </p:txBody>
      </p:sp>
      <p:sp>
        <p:nvSpPr>
          <p:cNvPr id="36" name="Shape 36"/>
          <p:cNvSpPr txBox="1">
            <a:spLocks noGrp="1"/>
          </p:cNvSpPr>
          <p:nvPr>
            <p:ph type="dt" idx="10"/>
          </p:nvPr>
        </p:nvSpPr>
        <p:spPr>
          <a:xfrm>
            <a:off x="228600" y="6524625"/>
            <a:ext cx="1219200" cy="285750"/>
          </a:xfrm>
          <a:prstGeom prst="rect">
            <a:avLst/>
          </a:prstGeom>
          <a:noFill/>
          <a:ln>
            <a:noFill/>
          </a:ln>
        </p:spPr>
        <p:txBody>
          <a:bodyPr spcFirstLastPara="1" wrap="square" lIns="91425" tIns="91425" rIns="91425" bIns="91425" anchor="t" anchorCtr="0"/>
          <a:lstStyle>
            <a:lvl1pPr marL="0" marR="0" lvl="0" indent="0" algn="ctr" rtl="0">
              <a:lnSpc>
                <a:spcPct val="125000"/>
              </a:lnSpc>
              <a:spcBef>
                <a:spcPts val="0"/>
              </a:spcBef>
              <a:spcAft>
                <a:spcPts val="0"/>
              </a:spcAft>
              <a:buSzPts val="1400"/>
              <a:buNone/>
              <a:defRPr sz="1600" b="1" i="0" u="none" strike="noStrike" cap="none">
                <a:solidFill>
                  <a:schemeClr val="lt1"/>
                </a:solidFill>
                <a:latin typeface="Arial"/>
                <a:ea typeface="Arial"/>
                <a:cs typeface="Arial"/>
                <a:sym typeface="Arial"/>
              </a:defRPr>
            </a:lvl1pPr>
            <a:lvl2pPr marL="457200" marR="0" lvl="1" indent="0" algn="ctr" rtl="0">
              <a:lnSpc>
                <a:spcPct val="125000"/>
              </a:lnSpc>
              <a:spcBef>
                <a:spcPts val="0"/>
              </a:spcBef>
              <a:spcAft>
                <a:spcPts val="0"/>
              </a:spcAft>
              <a:buSzPts val="1400"/>
              <a:buNone/>
              <a:defRPr sz="1600" b="1" i="0" u="none" strike="noStrike" cap="none">
                <a:solidFill>
                  <a:schemeClr val="lt1"/>
                </a:solidFill>
                <a:latin typeface="Arial"/>
                <a:ea typeface="Arial"/>
                <a:cs typeface="Arial"/>
                <a:sym typeface="Arial"/>
              </a:defRPr>
            </a:lvl2pPr>
            <a:lvl3pPr marL="914400" marR="0" lvl="2" indent="0" algn="ctr" rtl="0">
              <a:lnSpc>
                <a:spcPct val="125000"/>
              </a:lnSpc>
              <a:spcBef>
                <a:spcPts val="0"/>
              </a:spcBef>
              <a:spcAft>
                <a:spcPts val="0"/>
              </a:spcAft>
              <a:buSzPts val="1400"/>
              <a:buNone/>
              <a:defRPr sz="1600" b="1" i="0" u="none" strike="noStrike" cap="none">
                <a:solidFill>
                  <a:schemeClr val="lt1"/>
                </a:solidFill>
                <a:latin typeface="Arial"/>
                <a:ea typeface="Arial"/>
                <a:cs typeface="Arial"/>
                <a:sym typeface="Arial"/>
              </a:defRPr>
            </a:lvl3pPr>
            <a:lvl4pPr marL="1371600" marR="0" lvl="3" indent="0" algn="ctr" rtl="0">
              <a:lnSpc>
                <a:spcPct val="125000"/>
              </a:lnSpc>
              <a:spcBef>
                <a:spcPts val="0"/>
              </a:spcBef>
              <a:spcAft>
                <a:spcPts val="0"/>
              </a:spcAft>
              <a:buSzPts val="1400"/>
              <a:buNone/>
              <a:defRPr sz="1600" b="1" i="0" u="none" strike="noStrike" cap="none">
                <a:solidFill>
                  <a:schemeClr val="lt1"/>
                </a:solidFill>
                <a:latin typeface="Arial"/>
                <a:ea typeface="Arial"/>
                <a:cs typeface="Arial"/>
                <a:sym typeface="Arial"/>
              </a:defRPr>
            </a:lvl4pPr>
            <a:lvl5pPr marL="1828800" marR="0" lvl="4" indent="0" algn="ctr" rtl="0">
              <a:lnSpc>
                <a:spcPct val="125000"/>
              </a:lnSpc>
              <a:spcBef>
                <a:spcPts val="0"/>
              </a:spcBef>
              <a:spcAft>
                <a:spcPts val="0"/>
              </a:spcAft>
              <a:buSzPts val="1400"/>
              <a:buNone/>
              <a:defRPr sz="1600" b="1" i="0" u="none" strike="noStrike" cap="none">
                <a:solidFill>
                  <a:schemeClr val="lt1"/>
                </a:solidFill>
                <a:latin typeface="Arial"/>
                <a:ea typeface="Arial"/>
                <a:cs typeface="Arial"/>
                <a:sym typeface="Arial"/>
              </a:defRPr>
            </a:lvl5pPr>
            <a:lvl6pPr marL="2286000" marR="0" lvl="5" indent="0" algn="l" rtl="0">
              <a:spcBef>
                <a:spcPts val="0"/>
              </a:spcBef>
              <a:spcAft>
                <a:spcPts val="0"/>
              </a:spcAft>
              <a:buSzPts val="1400"/>
              <a:buNone/>
              <a:defRPr sz="1600" b="1" i="0" u="none" strike="noStrike" cap="none">
                <a:solidFill>
                  <a:schemeClr val="lt1"/>
                </a:solidFill>
                <a:latin typeface="Arial"/>
                <a:ea typeface="Arial"/>
                <a:cs typeface="Arial"/>
                <a:sym typeface="Arial"/>
              </a:defRPr>
            </a:lvl6pPr>
            <a:lvl7pPr marL="2743200" marR="0" lvl="6" indent="0" algn="l" rtl="0">
              <a:spcBef>
                <a:spcPts val="0"/>
              </a:spcBef>
              <a:spcAft>
                <a:spcPts val="0"/>
              </a:spcAft>
              <a:buSzPts val="1400"/>
              <a:buNone/>
              <a:defRPr sz="1600" b="1" i="0" u="none" strike="noStrike" cap="none">
                <a:solidFill>
                  <a:schemeClr val="lt1"/>
                </a:solidFill>
                <a:latin typeface="Arial"/>
                <a:ea typeface="Arial"/>
                <a:cs typeface="Arial"/>
                <a:sym typeface="Arial"/>
              </a:defRPr>
            </a:lvl7pPr>
            <a:lvl8pPr marL="3200400" marR="0" lvl="7" indent="0" algn="l" rtl="0">
              <a:spcBef>
                <a:spcPts val="0"/>
              </a:spcBef>
              <a:spcAft>
                <a:spcPts val="0"/>
              </a:spcAft>
              <a:buSzPts val="1400"/>
              <a:buNone/>
              <a:defRPr sz="1600" b="1" i="0" u="none" strike="noStrike" cap="none">
                <a:solidFill>
                  <a:schemeClr val="lt1"/>
                </a:solidFill>
                <a:latin typeface="Arial"/>
                <a:ea typeface="Arial"/>
                <a:cs typeface="Arial"/>
                <a:sym typeface="Arial"/>
              </a:defRPr>
            </a:lvl8pPr>
            <a:lvl9pPr marL="3657600" marR="0" lvl="8" indent="0" algn="l" rtl="0">
              <a:spcBef>
                <a:spcPts val="0"/>
              </a:spcBef>
              <a:spcAft>
                <a:spcPts val="0"/>
              </a:spcAft>
              <a:buSzPts val="1400"/>
              <a:buNone/>
              <a:defRPr sz="1600" b="1" i="0" u="none" strike="noStrike" cap="none">
                <a:solidFill>
                  <a:schemeClr val="lt1"/>
                </a:solidFill>
                <a:latin typeface="Arial"/>
                <a:ea typeface="Arial"/>
                <a:cs typeface="Arial"/>
                <a:sym typeface="Arial"/>
              </a:defRPr>
            </a:lvl9pPr>
          </a:lstStyle>
          <a:p>
            <a:endParaRPr/>
          </a:p>
        </p:txBody>
      </p:sp>
      <p:sp>
        <p:nvSpPr>
          <p:cNvPr id="37" name="Shape 37"/>
          <p:cNvSpPr txBox="1">
            <a:spLocks noGrp="1"/>
          </p:cNvSpPr>
          <p:nvPr>
            <p:ph type="ftr" idx="11"/>
          </p:nvPr>
        </p:nvSpPr>
        <p:spPr>
          <a:xfrm>
            <a:off x="1536700" y="6524625"/>
            <a:ext cx="6438900" cy="282575"/>
          </a:xfrm>
          <a:prstGeom prst="rect">
            <a:avLst/>
          </a:prstGeom>
          <a:noFill/>
          <a:ln>
            <a:noFill/>
          </a:ln>
        </p:spPr>
        <p:txBody>
          <a:bodyPr spcFirstLastPara="1" wrap="square" lIns="91425" tIns="91425" rIns="91425" bIns="91425" anchor="t" anchorCtr="0"/>
          <a:lstStyle>
            <a:lvl1pPr marL="0" marR="0" lvl="0" indent="0" algn="ctr" rtl="0">
              <a:lnSpc>
                <a:spcPct val="125000"/>
              </a:lnSpc>
              <a:spcBef>
                <a:spcPts val="0"/>
              </a:spcBef>
              <a:spcAft>
                <a:spcPts val="0"/>
              </a:spcAft>
              <a:buSzPts val="1400"/>
              <a:buNone/>
              <a:defRPr sz="1600" b="1" i="0" u="none" strike="noStrike" cap="none">
                <a:solidFill>
                  <a:schemeClr val="lt1"/>
                </a:solidFill>
                <a:latin typeface="Arial"/>
                <a:ea typeface="Arial"/>
                <a:cs typeface="Arial"/>
                <a:sym typeface="Arial"/>
              </a:defRPr>
            </a:lvl1pPr>
            <a:lvl2pPr marL="457200" marR="0" lvl="1" indent="0" algn="ctr" rtl="0">
              <a:lnSpc>
                <a:spcPct val="125000"/>
              </a:lnSpc>
              <a:spcBef>
                <a:spcPts val="0"/>
              </a:spcBef>
              <a:spcAft>
                <a:spcPts val="0"/>
              </a:spcAft>
              <a:buSzPts val="1400"/>
              <a:buNone/>
              <a:defRPr sz="1600" b="1" i="0" u="none" strike="noStrike" cap="none">
                <a:solidFill>
                  <a:schemeClr val="lt1"/>
                </a:solidFill>
                <a:latin typeface="Arial"/>
                <a:ea typeface="Arial"/>
                <a:cs typeface="Arial"/>
                <a:sym typeface="Arial"/>
              </a:defRPr>
            </a:lvl2pPr>
            <a:lvl3pPr marL="914400" marR="0" lvl="2" indent="0" algn="ctr" rtl="0">
              <a:lnSpc>
                <a:spcPct val="125000"/>
              </a:lnSpc>
              <a:spcBef>
                <a:spcPts val="0"/>
              </a:spcBef>
              <a:spcAft>
                <a:spcPts val="0"/>
              </a:spcAft>
              <a:buSzPts val="1400"/>
              <a:buNone/>
              <a:defRPr sz="1600" b="1" i="0" u="none" strike="noStrike" cap="none">
                <a:solidFill>
                  <a:schemeClr val="lt1"/>
                </a:solidFill>
                <a:latin typeface="Arial"/>
                <a:ea typeface="Arial"/>
                <a:cs typeface="Arial"/>
                <a:sym typeface="Arial"/>
              </a:defRPr>
            </a:lvl3pPr>
            <a:lvl4pPr marL="1371600" marR="0" lvl="3" indent="0" algn="ctr" rtl="0">
              <a:lnSpc>
                <a:spcPct val="125000"/>
              </a:lnSpc>
              <a:spcBef>
                <a:spcPts val="0"/>
              </a:spcBef>
              <a:spcAft>
                <a:spcPts val="0"/>
              </a:spcAft>
              <a:buSzPts val="1400"/>
              <a:buNone/>
              <a:defRPr sz="1600" b="1" i="0" u="none" strike="noStrike" cap="none">
                <a:solidFill>
                  <a:schemeClr val="lt1"/>
                </a:solidFill>
                <a:latin typeface="Arial"/>
                <a:ea typeface="Arial"/>
                <a:cs typeface="Arial"/>
                <a:sym typeface="Arial"/>
              </a:defRPr>
            </a:lvl4pPr>
            <a:lvl5pPr marL="1828800" marR="0" lvl="4" indent="0" algn="ctr" rtl="0">
              <a:lnSpc>
                <a:spcPct val="125000"/>
              </a:lnSpc>
              <a:spcBef>
                <a:spcPts val="0"/>
              </a:spcBef>
              <a:spcAft>
                <a:spcPts val="0"/>
              </a:spcAft>
              <a:buSzPts val="1400"/>
              <a:buNone/>
              <a:defRPr sz="1600" b="1" i="0" u="none" strike="noStrike" cap="none">
                <a:solidFill>
                  <a:schemeClr val="lt1"/>
                </a:solidFill>
                <a:latin typeface="Arial"/>
                <a:ea typeface="Arial"/>
                <a:cs typeface="Arial"/>
                <a:sym typeface="Arial"/>
              </a:defRPr>
            </a:lvl5pPr>
            <a:lvl6pPr marL="2286000" marR="0" lvl="5" indent="0" algn="l" rtl="0">
              <a:spcBef>
                <a:spcPts val="0"/>
              </a:spcBef>
              <a:spcAft>
                <a:spcPts val="0"/>
              </a:spcAft>
              <a:buSzPts val="1400"/>
              <a:buNone/>
              <a:defRPr sz="1600" b="1" i="0" u="none" strike="noStrike" cap="none">
                <a:solidFill>
                  <a:schemeClr val="lt1"/>
                </a:solidFill>
                <a:latin typeface="Arial"/>
                <a:ea typeface="Arial"/>
                <a:cs typeface="Arial"/>
                <a:sym typeface="Arial"/>
              </a:defRPr>
            </a:lvl6pPr>
            <a:lvl7pPr marL="2743200" marR="0" lvl="6" indent="0" algn="l" rtl="0">
              <a:spcBef>
                <a:spcPts val="0"/>
              </a:spcBef>
              <a:spcAft>
                <a:spcPts val="0"/>
              </a:spcAft>
              <a:buSzPts val="1400"/>
              <a:buNone/>
              <a:defRPr sz="1600" b="1" i="0" u="none" strike="noStrike" cap="none">
                <a:solidFill>
                  <a:schemeClr val="lt1"/>
                </a:solidFill>
                <a:latin typeface="Arial"/>
                <a:ea typeface="Arial"/>
                <a:cs typeface="Arial"/>
                <a:sym typeface="Arial"/>
              </a:defRPr>
            </a:lvl7pPr>
            <a:lvl8pPr marL="3200400" marR="0" lvl="7" indent="0" algn="l" rtl="0">
              <a:spcBef>
                <a:spcPts val="0"/>
              </a:spcBef>
              <a:spcAft>
                <a:spcPts val="0"/>
              </a:spcAft>
              <a:buSzPts val="1400"/>
              <a:buNone/>
              <a:defRPr sz="1600" b="1" i="0" u="none" strike="noStrike" cap="none">
                <a:solidFill>
                  <a:schemeClr val="lt1"/>
                </a:solidFill>
                <a:latin typeface="Arial"/>
                <a:ea typeface="Arial"/>
                <a:cs typeface="Arial"/>
                <a:sym typeface="Arial"/>
              </a:defRPr>
            </a:lvl8pPr>
            <a:lvl9pPr marL="3657600" marR="0" lvl="8" indent="0" algn="l" rtl="0">
              <a:spcBef>
                <a:spcPts val="0"/>
              </a:spcBef>
              <a:spcAft>
                <a:spcPts val="0"/>
              </a:spcAft>
              <a:buSzPts val="1400"/>
              <a:buNone/>
              <a:defRPr sz="1600" b="1" i="0" u="none" strike="noStrike" cap="none">
                <a:solidFill>
                  <a:schemeClr val="lt1"/>
                </a:solidFill>
                <a:latin typeface="Arial"/>
                <a:ea typeface="Arial"/>
                <a:cs typeface="Arial"/>
                <a:sym typeface="Arial"/>
              </a:defRPr>
            </a:lvl9pPr>
          </a:lstStyle>
          <a:p>
            <a:endParaRPr/>
          </a:p>
        </p:txBody>
      </p:sp>
      <p:sp>
        <p:nvSpPr>
          <p:cNvPr id="38" name="Shape 38"/>
          <p:cNvSpPr txBox="1">
            <a:spLocks noGrp="1"/>
          </p:cNvSpPr>
          <p:nvPr>
            <p:ph type="sldNum" idx="12"/>
          </p:nvPr>
        </p:nvSpPr>
        <p:spPr>
          <a:xfrm>
            <a:off x="8051800" y="6524625"/>
            <a:ext cx="939800" cy="285750"/>
          </a:xfrm>
          <a:prstGeom prst="rect">
            <a:avLst/>
          </a:prstGeom>
          <a:noFill/>
          <a:ln>
            <a:noFill/>
          </a:ln>
        </p:spPr>
        <p:txBody>
          <a:bodyPr spcFirstLastPara="1" wrap="square" lIns="91425" tIns="45700" rIns="91425" bIns="45700" anchor="t" anchorCtr="0">
            <a:noAutofit/>
          </a:bodyPr>
          <a:lstStyle>
            <a:lvl1pPr marL="0" marR="0" lvl="0" indent="0" algn="ctr" rtl="0">
              <a:lnSpc>
                <a:spcPct val="125000"/>
              </a:lnSpc>
              <a:spcBef>
                <a:spcPts val="0"/>
              </a:spcBef>
              <a:spcAft>
                <a:spcPts val="0"/>
              </a:spcAft>
              <a:buNone/>
              <a:defRPr sz="1600" b="1" i="0" u="none" strike="noStrike" cap="none">
                <a:solidFill>
                  <a:schemeClr val="lt1"/>
                </a:solidFill>
                <a:latin typeface="Arial"/>
                <a:ea typeface="Arial"/>
                <a:cs typeface="Arial"/>
                <a:sym typeface="Arial"/>
              </a:defRPr>
            </a:lvl1pPr>
            <a:lvl2pPr marL="0" marR="0" lvl="1" indent="0" algn="ctr" rtl="0">
              <a:lnSpc>
                <a:spcPct val="125000"/>
              </a:lnSpc>
              <a:spcBef>
                <a:spcPts val="0"/>
              </a:spcBef>
              <a:spcAft>
                <a:spcPts val="0"/>
              </a:spcAft>
              <a:buNone/>
              <a:defRPr sz="1600" b="1" i="0" u="none" strike="noStrike" cap="none">
                <a:solidFill>
                  <a:schemeClr val="lt1"/>
                </a:solidFill>
                <a:latin typeface="Arial"/>
                <a:ea typeface="Arial"/>
                <a:cs typeface="Arial"/>
                <a:sym typeface="Arial"/>
              </a:defRPr>
            </a:lvl2pPr>
            <a:lvl3pPr marL="0" marR="0" lvl="2" indent="0" algn="ctr" rtl="0">
              <a:lnSpc>
                <a:spcPct val="125000"/>
              </a:lnSpc>
              <a:spcBef>
                <a:spcPts val="0"/>
              </a:spcBef>
              <a:spcAft>
                <a:spcPts val="0"/>
              </a:spcAft>
              <a:buNone/>
              <a:defRPr sz="1600" b="1" i="0" u="none" strike="noStrike" cap="none">
                <a:solidFill>
                  <a:schemeClr val="lt1"/>
                </a:solidFill>
                <a:latin typeface="Arial"/>
                <a:ea typeface="Arial"/>
                <a:cs typeface="Arial"/>
                <a:sym typeface="Arial"/>
              </a:defRPr>
            </a:lvl3pPr>
            <a:lvl4pPr marL="0" marR="0" lvl="3" indent="0" algn="ctr" rtl="0">
              <a:lnSpc>
                <a:spcPct val="125000"/>
              </a:lnSpc>
              <a:spcBef>
                <a:spcPts val="0"/>
              </a:spcBef>
              <a:spcAft>
                <a:spcPts val="0"/>
              </a:spcAft>
              <a:buNone/>
              <a:defRPr sz="1600" b="1" i="0" u="none" strike="noStrike" cap="none">
                <a:solidFill>
                  <a:schemeClr val="lt1"/>
                </a:solidFill>
                <a:latin typeface="Arial"/>
                <a:ea typeface="Arial"/>
                <a:cs typeface="Arial"/>
                <a:sym typeface="Arial"/>
              </a:defRPr>
            </a:lvl4pPr>
            <a:lvl5pPr marL="0" marR="0" lvl="4" indent="0" algn="ctr" rtl="0">
              <a:lnSpc>
                <a:spcPct val="125000"/>
              </a:lnSpc>
              <a:spcBef>
                <a:spcPts val="0"/>
              </a:spcBef>
              <a:spcAft>
                <a:spcPts val="0"/>
              </a:spcAft>
              <a:buNone/>
              <a:defRPr sz="1600" b="1" i="0" u="none" strike="noStrike" cap="none">
                <a:solidFill>
                  <a:schemeClr val="lt1"/>
                </a:solidFill>
                <a:latin typeface="Arial"/>
                <a:ea typeface="Arial"/>
                <a:cs typeface="Arial"/>
                <a:sym typeface="Arial"/>
              </a:defRPr>
            </a:lvl5pPr>
            <a:lvl6pPr marL="0" marR="0" lvl="5" indent="0" algn="ctr" rtl="0">
              <a:lnSpc>
                <a:spcPct val="125000"/>
              </a:lnSpc>
              <a:spcBef>
                <a:spcPts val="0"/>
              </a:spcBef>
              <a:spcAft>
                <a:spcPts val="0"/>
              </a:spcAft>
              <a:buNone/>
              <a:defRPr sz="1600" b="1" i="0" u="none" strike="noStrike" cap="none">
                <a:solidFill>
                  <a:schemeClr val="lt1"/>
                </a:solidFill>
                <a:latin typeface="Arial"/>
                <a:ea typeface="Arial"/>
                <a:cs typeface="Arial"/>
                <a:sym typeface="Arial"/>
              </a:defRPr>
            </a:lvl6pPr>
            <a:lvl7pPr marL="0" marR="0" lvl="6" indent="0" algn="ctr" rtl="0">
              <a:lnSpc>
                <a:spcPct val="125000"/>
              </a:lnSpc>
              <a:spcBef>
                <a:spcPts val="0"/>
              </a:spcBef>
              <a:spcAft>
                <a:spcPts val="0"/>
              </a:spcAft>
              <a:buNone/>
              <a:defRPr sz="1600" b="1" i="0" u="none" strike="noStrike" cap="none">
                <a:solidFill>
                  <a:schemeClr val="lt1"/>
                </a:solidFill>
                <a:latin typeface="Arial"/>
                <a:ea typeface="Arial"/>
                <a:cs typeface="Arial"/>
                <a:sym typeface="Arial"/>
              </a:defRPr>
            </a:lvl7pPr>
            <a:lvl8pPr marL="0" marR="0" lvl="7" indent="0" algn="ctr" rtl="0">
              <a:lnSpc>
                <a:spcPct val="125000"/>
              </a:lnSpc>
              <a:spcBef>
                <a:spcPts val="0"/>
              </a:spcBef>
              <a:spcAft>
                <a:spcPts val="0"/>
              </a:spcAft>
              <a:buNone/>
              <a:defRPr sz="1600" b="1" i="0" u="none" strike="noStrike" cap="none">
                <a:solidFill>
                  <a:schemeClr val="lt1"/>
                </a:solidFill>
                <a:latin typeface="Arial"/>
                <a:ea typeface="Arial"/>
                <a:cs typeface="Arial"/>
                <a:sym typeface="Arial"/>
              </a:defRPr>
            </a:lvl8pPr>
            <a:lvl9pPr marL="0" marR="0" lvl="8" indent="0" algn="ctr" rtl="0">
              <a:lnSpc>
                <a:spcPct val="125000"/>
              </a:lnSpc>
              <a:spcBef>
                <a:spcPts val="0"/>
              </a:spcBef>
              <a:spcAft>
                <a:spcPts val="0"/>
              </a:spcAft>
              <a:buNone/>
              <a:defRPr sz="1600" b="1" i="0" u="none" strike="noStrike" cap="none">
                <a:solidFill>
                  <a:schemeClr val="lt1"/>
                </a:solidFill>
                <a:latin typeface="Arial"/>
                <a:ea typeface="Arial"/>
                <a:cs typeface="Arial"/>
                <a:sym typeface="Arial"/>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9"/>
        <p:cNvGrpSpPr/>
        <p:nvPr/>
      </p:nvGrpSpPr>
      <p:grpSpPr>
        <a:xfrm>
          <a:off x="0" y="0"/>
          <a:ext cx="0" cy="0"/>
          <a:chOff x="0" y="0"/>
          <a:chExt cx="0" cy="0"/>
        </a:xfrm>
      </p:grpSpPr>
      <p:sp>
        <p:nvSpPr>
          <p:cNvPr id="40" name="Shape 40"/>
          <p:cNvSpPr txBox="1">
            <a:spLocks noGrp="1"/>
          </p:cNvSpPr>
          <p:nvPr>
            <p:ph type="title"/>
          </p:nvPr>
        </p:nvSpPr>
        <p:spPr>
          <a:xfrm>
            <a:off x="431800" y="439738"/>
            <a:ext cx="8331200" cy="723900"/>
          </a:xfrm>
          <a:prstGeom prst="rect">
            <a:avLst/>
          </a:prstGeom>
          <a:noFill/>
          <a:ln>
            <a:noFill/>
          </a:ln>
        </p:spPr>
        <p:txBody>
          <a:bodyPr spcFirstLastPara="1" wrap="square" lIns="91425" tIns="91425" rIns="91425" bIns="91425" anchor="t" anchorCtr="0"/>
          <a:lstStyle>
            <a:lvl1pPr marL="0" marR="0" lvl="0" indent="0" algn="ctr" rtl="0">
              <a:spcBef>
                <a:spcPts val="0"/>
              </a:spcBef>
              <a:spcAft>
                <a:spcPts val="0"/>
              </a:spcAft>
              <a:buSzPts val="1400"/>
              <a:buNone/>
              <a:defRPr sz="3600" b="1" i="0" u="none" strike="noStrike" cap="none">
                <a:solidFill>
                  <a:schemeClr val="dk2"/>
                </a:solidFill>
                <a:latin typeface="Arial"/>
                <a:ea typeface="Arial"/>
                <a:cs typeface="Arial"/>
                <a:sym typeface="Arial"/>
              </a:defRPr>
            </a:lvl1pPr>
            <a:lvl2pPr marL="0" marR="0" lvl="1" indent="0" algn="ctr" rtl="0">
              <a:spcBef>
                <a:spcPts val="0"/>
              </a:spcBef>
              <a:spcAft>
                <a:spcPts val="0"/>
              </a:spcAft>
              <a:buSzPts val="1400"/>
              <a:buNone/>
              <a:defRPr sz="3600" b="1" i="0" u="none" strike="noStrike" cap="none">
                <a:solidFill>
                  <a:schemeClr val="dk2"/>
                </a:solidFill>
                <a:latin typeface="Arial"/>
                <a:ea typeface="Arial"/>
                <a:cs typeface="Arial"/>
                <a:sym typeface="Arial"/>
              </a:defRPr>
            </a:lvl2pPr>
            <a:lvl3pPr marL="0" marR="0" lvl="2" indent="0" algn="ctr" rtl="0">
              <a:spcBef>
                <a:spcPts val="0"/>
              </a:spcBef>
              <a:spcAft>
                <a:spcPts val="0"/>
              </a:spcAft>
              <a:buSzPts val="1400"/>
              <a:buNone/>
              <a:defRPr sz="3600" b="1" i="0" u="none" strike="noStrike" cap="none">
                <a:solidFill>
                  <a:schemeClr val="dk2"/>
                </a:solidFill>
                <a:latin typeface="Arial"/>
                <a:ea typeface="Arial"/>
                <a:cs typeface="Arial"/>
                <a:sym typeface="Arial"/>
              </a:defRPr>
            </a:lvl3pPr>
            <a:lvl4pPr marL="0" marR="0" lvl="3" indent="0" algn="ctr" rtl="0">
              <a:spcBef>
                <a:spcPts val="0"/>
              </a:spcBef>
              <a:spcAft>
                <a:spcPts val="0"/>
              </a:spcAft>
              <a:buSzPts val="1400"/>
              <a:buNone/>
              <a:defRPr sz="3600" b="1" i="0" u="none" strike="noStrike" cap="none">
                <a:solidFill>
                  <a:schemeClr val="dk2"/>
                </a:solidFill>
                <a:latin typeface="Arial"/>
                <a:ea typeface="Arial"/>
                <a:cs typeface="Arial"/>
                <a:sym typeface="Arial"/>
              </a:defRPr>
            </a:lvl4pPr>
            <a:lvl5pPr marL="0" marR="0" lvl="4" indent="0" algn="ctr" rtl="0">
              <a:spcBef>
                <a:spcPts val="0"/>
              </a:spcBef>
              <a:spcAft>
                <a:spcPts val="0"/>
              </a:spcAft>
              <a:buSzPts val="1400"/>
              <a:buNone/>
              <a:defRPr sz="3600" b="1" i="0" u="none" strike="noStrike" cap="none">
                <a:solidFill>
                  <a:schemeClr val="dk2"/>
                </a:solidFill>
                <a:latin typeface="Arial"/>
                <a:ea typeface="Arial"/>
                <a:cs typeface="Arial"/>
                <a:sym typeface="Arial"/>
              </a:defRPr>
            </a:lvl5pPr>
            <a:lvl6pPr marL="457200" marR="0" lvl="5" indent="0" algn="ctr" rtl="0">
              <a:spcBef>
                <a:spcPts val="0"/>
              </a:spcBef>
              <a:spcAft>
                <a:spcPts val="0"/>
              </a:spcAft>
              <a:buSzPts val="1400"/>
              <a:buNone/>
              <a:defRPr sz="3600" b="1" i="0" u="none" strike="noStrike" cap="none">
                <a:solidFill>
                  <a:schemeClr val="dk2"/>
                </a:solidFill>
                <a:latin typeface="Arial"/>
                <a:ea typeface="Arial"/>
                <a:cs typeface="Arial"/>
                <a:sym typeface="Arial"/>
              </a:defRPr>
            </a:lvl6pPr>
            <a:lvl7pPr marL="914400" marR="0" lvl="6" indent="0" algn="ctr" rtl="0">
              <a:spcBef>
                <a:spcPts val="0"/>
              </a:spcBef>
              <a:spcAft>
                <a:spcPts val="0"/>
              </a:spcAft>
              <a:buSzPts val="1400"/>
              <a:buNone/>
              <a:defRPr sz="3600" b="1" i="0" u="none" strike="noStrike" cap="none">
                <a:solidFill>
                  <a:schemeClr val="dk2"/>
                </a:solidFill>
                <a:latin typeface="Arial"/>
                <a:ea typeface="Arial"/>
                <a:cs typeface="Arial"/>
                <a:sym typeface="Arial"/>
              </a:defRPr>
            </a:lvl7pPr>
            <a:lvl8pPr marL="1371600" marR="0" lvl="7" indent="0" algn="ctr" rtl="0">
              <a:spcBef>
                <a:spcPts val="0"/>
              </a:spcBef>
              <a:spcAft>
                <a:spcPts val="0"/>
              </a:spcAft>
              <a:buSzPts val="1400"/>
              <a:buNone/>
              <a:defRPr sz="3600" b="1" i="0" u="none" strike="noStrike" cap="none">
                <a:solidFill>
                  <a:schemeClr val="dk2"/>
                </a:solidFill>
                <a:latin typeface="Arial"/>
                <a:ea typeface="Arial"/>
                <a:cs typeface="Arial"/>
                <a:sym typeface="Arial"/>
              </a:defRPr>
            </a:lvl8pPr>
            <a:lvl9pPr marL="1828800" marR="0" lvl="8" indent="0" algn="ctr" rtl="0">
              <a:spcBef>
                <a:spcPts val="0"/>
              </a:spcBef>
              <a:spcAft>
                <a:spcPts val="0"/>
              </a:spcAft>
              <a:buSzPts val="1400"/>
              <a:buNone/>
              <a:defRPr sz="3600" b="1" i="0" u="none" strike="noStrike" cap="none">
                <a:solidFill>
                  <a:schemeClr val="dk2"/>
                </a:solidFill>
                <a:latin typeface="Arial"/>
                <a:ea typeface="Arial"/>
                <a:cs typeface="Arial"/>
                <a:sym typeface="Arial"/>
              </a:defRPr>
            </a:lvl9pPr>
          </a:lstStyle>
          <a:p>
            <a:endParaRPr/>
          </a:p>
        </p:txBody>
      </p:sp>
      <p:sp>
        <p:nvSpPr>
          <p:cNvPr id="41" name="Shape 41"/>
          <p:cNvSpPr txBox="1">
            <a:spLocks noGrp="1"/>
          </p:cNvSpPr>
          <p:nvPr>
            <p:ph type="dt" idx="10"/>
          </p:nvPr>
        </p:nvSpPr>
        <p:spPr>
          <a:xfrm>
            <a:off x="228600" y="6524625"/>
            <a:ext cx="1219200" cy="285750"/>
          </a:xfrm>
          <a:prstGeom prst="rect">
            <a:avLst/>
          </a:prstGeom>
          <a:noFill/>
          <a:ln>
            <a:noFill/>
          </a:ln>
        </p:spPr>
        <p:txBody>
          <a:bodyPr spcFirstLastPara="1" wrap="square" lIns="91425" tIns="91425" rIns="91425" bIns="91425" anchor="t" anchorCtr="0"/>
          <a:lstStyle>
            <a:lvl1pPr marL="0" marR="0" lvl="0" indent="0" algn="ctr" rtl="0">
              <a:lnSpc>
                <a:spcPct val="125000"/>
              </a:lnSpc>
              <a:spcBef>
                <a:spcPts val="0"/>
              </a:spcBef>
              <a:spcAft>
                <a:spcPts val="0"/>
              </a:spcAft>
              <a:buSzPts val="1400"/>
              <a:buNone/>
              <a:defRPr sz="1600" b="1" i="0" u="none" strike="noStrike" cap="none">
                <a:solidFill>
                  <a:schemeClr val="lt1"/>
                </a:solidFill>
                <a:latin typeface="Arial"/>
                <a:ea typeface="Arial"/>
                <a:cs typeface="Arial"/>
                <a:sym typeface="Arial"/>
              </a:defRPr>
            </a:lvl1pPr>
            <a:lvl2pPr marL="457200" marR="0" lvl="1" indent="0" algn="ctr" rtl="0">
              <a:lnSpc>
                <a:spcPct val="125000"/>
              </a:lnSpc>
              <a:spcBef>
                <a:spcPts val="0"/>
              </a:spcBef>
              <a:spcAft>
                <a:spcPts val="0"/>
              </a:spcAft>
              <a:buSzPts val="1400"/>
              <a:buNone/>
              <a:defRPr sz="1600" b="1" i="0" u="none" strike="noStrike" cap="none">
                <a:solidFill>
                  <a:schemeClr val="lt1"/>
                </a:solidFill>
                <a:latin typeface="Arial"/>
                <a:ea typeface="Arial"/>
                <a:cs typeface="Arial"/>
                <a:sym typeface="Arial"/>
              </a:defRPr>
            </a:lvl2pPr>
            <a:lvl3pPr marL="914400" marR="0" lvl="2" indent="0" algn="ctr" rtl="0">
              <a:lnSpc>
                <a:spcPct val="125000"/>
              </a:lnSpc>
              <a:spcBef>
                <a:spcPts val="0"/>
              </a:spcBef>
              <a:spcAft>
                <a:spcPts val="0"/>
              </a:spcAft>
              <a:buSzPts val="1400"/>
              <a:buNone/>
              <a:defRPr sz="1600" b="1" i="0" u="none" strike="noStrike" cap="none">
                <a:solidFill>
                  <a:schemeClr val="lt1"/>
                </a:solidFill>
                <a:latin typeface="Arial"/>
                <a:ea typeface="Arial"/>
                <a:cs typeface="Arial"/>
                <a:sym typeface="Arial"/>
              </a:defRPr>
            </a:lvl3pPr>
            <a:lvl4pPr marL="1371600" marR="0" lvl="3" indent="0" algn="ctr" rtl="0">
              <a:lnSpc>
                <a:spcPct val="125000"/>
              </a:lnSpc>
              <a:spcBef>
                <a:spcPts val="0"/>
              </a:spcBef>
              <a:spcAft>
                <a:spcPts val="0"/>
              </a:spcAft>
              <a:buSzPts val="1400"/>
              <a:buNone/>
              <a:defRPr sz="1600" b="1" i="0" u="none" strike="noStrike" cap="none">
                <a:solidFill>
                  <a:schemeClr val="lt1"/>
                </a:solidFill>
                <a:latin typeface="Arial"/>
                <a:ea typeface="Arial"/>
                <a:cs typeface="Arial"/>
                <a:sym typeface="Arial"/>
              </a:defRPr>
            </a:lvl4pPr>
            <a:lvl5pPr marL="1828800" marR="0" lvl="4" indent="0" algn="ctr" rtl="0">
              <a:lnSpc>
                <a:spcPct val="125000"/>
              </a:lnSpc>
              <a:spcBef>
                <a:spcPts val="0"/>
              </a:spcBef>
              <a:spcAft>
                <a:spcPts val="0"/>
              </a:spcAft>
              <a:buSzPts val="1400"/>
              <a:buNone/>
              <a:defRPr sz="1600" b="1" i="0" u="none" strike="noStrike" cap="none">
                <a:solidFill>
                  <a:schemeClr val="lt1"/>
                </a:solidFill>
                <a:latin typeface="Arial"/>
                <a:ea typeface="Arial"/>
                <a:cs typeface="Arial"/>
                <a:sym typeface="Arial"/>
              </a:defRPr>
            </a:lvl5pPr>
            <a:lvl6pPr marL="2286000" marR="0" lvl="5" indent="0" algn="l" rtl="0">
              <a:spcBef>
                <a:spcPts val="0"/>
              </a:spcBef>
              <a:spcAft>
                <a:spcPts val="0"/>
              </a:spcAft>
              <a:buSzPts val="1400"/>
              <a:buNone/>
              <a:defRPr sz="1600" b="1" i="0" u="none" strike="noStrike" cap="none">
                <a:solidFill>
                  <a:schemeClr val="lt1"/>
                </a:solidFill>
                <a:latin typeface="Arial"/>
                <a:ea typeface="Arial"/>
                <a:cs typeface="Arial"/>
                <a:sym typeface="Arial"/>
              </a:defRPr>
            </a:lvl6pPr>
            <a:lvl7pPr marL="2743200" marR="0" lvl="6" indent="0" algn="l" rtl="0">
              <a:spcBef>
                <a:spcPts val="0"/>
              </a:spcBef>
              <a:spcAft>
                <a:spcPts val="0"/>
              </a:spcAft>
              <a:buSzPts val="1400"/>
              <a:buNone/>
              <a:defRPr sz="1600" b="1" i="0" u="none" strike="noStrike" cap="none">
                <a:solidFill>
                  <a:schemeClr val="lt1"/>
                </a:solidFill>
                <a:latin typeface="Arial"/>
                <a:ea typeface="Arial"/>
                <a:cs typeface="Arial"/>
                <a:sym typeface="Arial"/>
              </a:defRPr>
            </a:lvl7pPr>
            <a:lvl8pPr marL="3200400" marR="0" lvl="7" indent="0" algn="l" rtl="0">
              <a:spcBef>
                <a:spcPts val="0"/>
              </a:spcBef>
              <a:spcAft>
                <a:spcPts val="0"/>
              </a:spcAft>
              <a:buSzPts val="1400"/>
              <a:buNone/>
              <a:defRPr sz="1600" b="1" i="0" u="none" strike="noStrike" cap="none">
                <a:solidFill>
                  <a:schemeClr val="lt1"/>
                </a:solidFill>
                <a:latin typeface="Arial"/>
                <a:ea typeface="Arial"/>
                <a:cs typeface="Arial"/>
                <a:sym typeface="Arial"/>
              </a:defRPr>
            </a:lvl8pPr>
            <a:lvl9pPr marL="3657600" marR="0" lvl="8" indent="0" algn="l" rtl="0">
              <a:spcBef>
                <a:spcPts val="0"/>
              </a:spcBef>
              <a:spcAft>
                <a:spcPts val="0"/>
              </a:spcAft>
              <a:buSzPts val="1400"/>
              <a:buNone/>
              <a:defRPr sz="1600" b="1" i="0" u="none" strike="noStrike" cap="none">
                <a:solidFill>
                  <a:schemeClr val="lt1"/>
                </a:solidFill>
                <a:latin typeface="Arial"/>
                <a:ea typeface="Arial"/>
                <a:cs typeface="Arial"/>
                <a:sym typeface="Arial"/>
              </a:defRPr>
            </a:lvl9pPr>
          </a:lstStyle>
          <a:p>
            <a:endParaRPr/>
          </a:p>
        </p:txBody>
      </p:sp>
      <p:sp>
        <p:nvSpPr>
          <p:cNvPr id="42" name="Shape 42"/>
          <p:cNvSpPr txBox="1">
            <a:spLocks noGrp="1"/>
          </p:cNvSpPr>
          <p:nvPr>
            <p:ph type="ftr" idx="11"/>
          </p:nvPr>
        </p:nvSpPr>
        <p:spPr>
          <a:xfrm>
            <a:off x="1536700" y="6524625"/>
            <a:ext cx="6438900" cy="282575"/>
          </a:xfrm>
          <a:prstGeom prst="rect">
            <a:avLst/>
          </a:prstGeom>
          <a:noFill/>
          <a:ln>
            <a:noFill/>
          </a:ln>
        </p:spPr>
        <p:txBody>
          <a:bodyPr spcFirstLastPara="1" wrap="square" lIns="91425" tIns="91425" rIns="91425" bIns="91425" anchor="t" anchorCtr="0"/>
          <a:lstStyle>
            <a:lvl1pPr marL="0" marR="0" lvl="0" indent="0" algn="ctr" rtl="0">
              <a:lnSpc>
                <a:spcPct val="125000"/>
              </a:lnSpc>
              <a:spcBef>
                <a:spcPts val="0"/>
              </a:spcBef>
              <a:spcAft>
                <a:spcPts val="0"/>
              </a:spcAft>
              <a:buSzPts val="1400"/>
              <a:buNone/>
              <a:defRPr sz="1600" b="1" i="0" u="none" strike="noStrike" cap="none">
                <a:solidFill>
                  <a:schemeClr val="lt1"/>
                </a:solidFill>
                <a:latin typeface="Arial"/>
                <a:ea typeface="Arial"/>
                <a:cs typeface="Arial"/>
                <a:sym typeface="Arial"/>
              </a:defRPr>
            </a:lvl1pPr>
            <a:lvl2pPr marL="457200" marR="0" lvl="1" indent="0" algn="ctr" rtl="0">
              <a:lnSpc>
                <a:spcPct val="125000"/>
              </a:lnSpc>
              <a:spcBef>
                <a:spcPts val="0"/>
              </a:spcBef>
              <a:spcAft>
                <a:spcPts val="0"/>
              </a:spcAft>
              <a:buSzPts val="1400"/>
              <a:buNone/>
              <a:defRPr sz="1600" b="1" i="0" u="none" strike="noStrike" cap="none">
                <a:solidFill>
                  <a:schemeClr val="lt1"/>
                </a:solidFill>
                <a:latin typeface="Arial"/>
                <a:ea typeface="Arial"/>
                <a:cs typeface="Arial"/>
                <a:sym typeface="Arial"/>
              </a:defRPr>
            </a:lvl2pPr>
            <a:lvl3pPr marL="914400" marR="0" lvl="2" indent="0" algn="ctr" rtl="0">
              <a:lnSpc>
                <a:spcPct val="125000"/>
              </a:lnSpc>
              <a:spcBef>
                <a:spcPts val="0"/>
              </a:spcBef>
              <a:spcAft>
                <a:spcPts val="0"/>
              </a:spcAft>
              <a:buSzPts val="1400"/>
              <a:buNone/>
              <a:defRPr sz="1600" b="1" i="0" u="none" strike="noStrike" cap="none">
                <a:solidFill>
                  <a:schemeClr val="lt1"/>
                </a:solidFill>
                <a:latin typeface="Arial"/>
                <a:ea typeface="Arial"/>
                <a:cs typeface="Arial"/>
                <a:sym typeface="Arial"/>
              </a:defRPr>
            </a:lvl3pPr>
            <a:lvl4pPr marL="1371600" marR="0" lvl="3" indent="0" algn="ctr" rtl="0">
              <a:lnSpc>
                <a:spcPct val="125000"/>
              </a:lnSpc>
              <a:spcBef>
                <a:spcPts val="0"/>
              </a:spcBef>
              <a:spcAft>
                <a:spcPts val="0"/>
              </a:spcAft>
              <a:buSzPts val="1400"/>
              <a:buNone/>
              <a:defRPr sz="1600" b="1" i="0" u="none" strike="noStrike" cap="none">
                <a:solidFill>
                  <a:schemeClr val="lt1"/>
                </a:solidFill>
                <a:latin typeface="Arial"/>
                <a:ea typeface="Arial"/>
                <a:cs typeface="Arial"/>
                <a:sym typeface="Arial"/>
              </a:defRPr>
            </a:lvl4pPr>
            <a:lvl5pPr marL="1828800" marR="0" lvl="4" indent="0" algn="ctr" rtl="0">
              <a:lnSpc>
                <a:spcPct val="125000"/>
              </a:lnSpc>
              <a:spcBef>
                <a:spcPts val="0"/>
              </a:spcBef>
              <a:spcAft>
                <a:spcPts val="0"/>
              </a:spcAft>
              <a:buSzPts val="1400"/>
              <a:buNone/>
              <a:defRPr sz="1600" b="1" i="0" u="none" strike="noStrike" cap="none">
                <a:solidFill>
                  <a:schemeClr val="lt1"/>
                </a:solidFill>
                <a:latin typeface="Arial"/>
                <a:ea typeface="Arial"/>
                <a:cs typeface="Arial"/>
                <a:sym typeface="Arial"/>
              </a:defRPr>
            </a:lvl5pPr>
            <a:lvl6pPr marL="2286000" marR="0" lvl="5" indent="0" algn="l" rtl="0">
              <a:spcBef>
                <a:spcPts val="0"/>
              </a:spcBef>
              <a:spcAft>
                <a:spcPts val="0"/>
              </a:spcAft>
              <a:buSzPts val="1400"/>
              <a:buNone/>
              <a:defRPr sz="1600" b="1" i="0" u="none" strike="noStrike" cap="none">
                <a:solidFill>
                  <a:schemeClr val="lt1"/>
                </a:solidFill>
                <a:latin typeface="Arial"/>
                <a:ea typeface="Arial"/>
                <a:cs typeface="Arial"/>
                <a:sym typeface="Arial"/>
              </a:defRPr>
            </a:lvl6pPr>
            <a:lvl7pPr marL="2743200" marR="0" lvl="6" indent="0" algn="l" rtl="0">
              <a:spcBef>
                <a:spcPts val="0"/>
              </a:spcBef>
              <a:spcAft>
                <a:spcPts val="0"/>
              </a:spcAft>
              <a:buSzPts val="1400"/>
              <a:buNone/>
              <a:defRPr sz="1600" b="1" i="0" u="none" strike="noStrike" cap="none">
                <a:solidFill>
                  <a:schemeClr val="lt1"/>
                </a:solidFill>
                <a:latin typeface="Arial"/>
                <a:ea typeface="Arial"/>
                <a:cs typeface="Arial"/>
                <a:sym typeface="Arial"/>
              </a:defRPr>
            </a:lvl7pPr>
            <a:lvl8pPr marL="3200400" marR="0" lvl="7" indent="0" algn="l" rtl="0">
              <a:spcBef>
                <a:spcPts val="0"/>
              </a:spcBef>
              <a:spcAft>
                <a:spcPts val="0"/>
              </a:spcAft>
              <a:buSzPts val="1400"/>
              <a:buNone/>
              <a:defRPr sz="1600" b="1" i="0" u="none" strike="noStrike" cap="none">
                <a:solidFill>
                  <a:schemeClr val="lt1"/>
                </a:solidFill>
                <a:latin typeface="Arial"/>
                <a:ea typeface="Arial"/>
                <a:cs typeface="Arial"/>
                <a:sym typeface="Arial"/>
              </a:defRPr>
            </a:lvl8pPr>
            <a:lvl9pPr marL="3657600" marR="0" lvl="8" indent="0" algn="l" rtl="0">
              <a:spcBef>
                <a:spcPts val="0"/>
              </a:spcBef>
              <a:spcAft>
                <a:spcPts val="0"/>
              </a:spcAft>
              <a:buSzPts val="1400"/>
              <a:buNone/>
              <a:defRPr sz="1600" b="1" i="0" u="none" strike="noStrike" cap="none">
                <a:solidFill>
                  <a:schemeClr val="lt1"/>
                </a:solidFill>
                <a:latin typeface="Arial"/>
                <a:ea typeface="Arial"/>
                <a:cs typeface="Arial"/>
                <a:sym typeface="Arial"/>
              </a:defRPr>
            </a:lvl9pPr>
          </a:lstStyle>
          <a:p>
            <a:endParaRPr/>
          </a:p>
        </p:txBody>
      </p:sp>
      <p:sp>
        <p:nvSpPr>
          <p:cNvPr id="43" name="Shape 43"/>
          <p:cNvSpPr txBox="1">
            <a:spLocks noGrp="1"/>
          </p:cNvSpPr>
          <p:nvPr>
            <p:ph type="sldNum" idx="12"/>
          </p:nvPr>
        </p:nvSpPr>
        <p:spPr>
          <a:xfrm>
            <a:off x="8051800" y="6524625"/>
            <a:ext cx="939800" cy="285750"/>
          </a:xfrm>
          <a:prstGeom prst="rect">
            <a:avLst/>
          </a:prstGeom>
          <a:noFill/>
          <a:ln>
            <a:noFill/>
          </a:ln>
        </p:spPr>
        <p:txBody>
          <a:bodyPr spcFirstLastPara="1" wrap="square" lIns="91425" tIns="45700" rIns="91425" bIns="45700" anchor="t" anchorCtr="0">
            <a:noAutofit/>
          </a:bodyPr>
          <a:lstStyle>
            <a:lvl1pPr marL="0" marR="0" lvl="0" indent="0" algn="ctr" rtl="0">
              <a:lnSpc>
                <a:spcPct val="125000"/>
              </a:lnSpc>
              <a:spcBef>
                <a:spcPts val="0"/>
              </a:spcBef>
              <a:spcAft>
                <a:spcPts val="0"/>
              </a:spcAft>
              <a:buNone/>
              <a:defRPr sz="1600" b="1" i="0" u="none" strike="noStrike" cap="none">
                <a:solidFill>
                  <a:schemeClr val="lt1"/>
                </a:solidFill>
                <a:latin typeface="Arial"/>
                <a:ea typeface="Arial"/>
                <a:cs typeface="Arial"/>
                <a:sym typeface="Arial"/>
              </a:defRPr>
            </a:lvl1pPr>
            <a:lvl2pPr marL="0" marR="0" lvl="1" indent="0" algn="ctr" rtl="0">
              <a:lnSpc>
                <a:spcPct val="125000"/>
              </a:lnSpc>
              <a:spcBef>
                <a:spcPts val="0"/>
              </a:spcBef>
              <a:spcAft>
                <a:spcPts val="0"/>
              </a:spcAft>
              <a:buNone/>
              <a:defRPr sz="1600" b="1" i="0" u="none" strike="noStrike" cap="none">
                <a:solidFill>
                  <a:schemeClr val="lt1"/>
                </a:solidFill>
                <a:latin typeface="Arial"/>
                <a:ea typeface="Arial"/>
                <a:cs typeface="Arial"/>
                <a:sym typeface="Arial"/>
              </a:defRPr>
            </a:lvl2pPr>
            <a:lvl3pPr marL="0" marR="0" lvl="2" indent="0" algn="ctr" rtl="0">
              <a:lnSpc>
                <a:spcPct val="125000"/>
              </a:lnSpc>
              <a:spcBef>
                <a:spcPts val="0"/>
              </a:spcBef>
              <a:spcAft>
                <a:spcPts val="0"/>
              </a:spcAft>
              <a:buNone/>
              <a:defRPr sz="1600" b="1" i="0" u="none" strike="noStrike" cap="none">
                <a:solidFill>
                  <a:schemeClr val="lt1"/>
                </a:solidFill>
                <a:latin typeface="Arial"/>
                <a:ea typeface="Arial"/>
                <a:cs typeface="Arial"/>
                <a:sym typeface="Arial"/>
              </a:defRPr>
            </a:lvl3pPr>
            <a:lvl4pPr marL="0" marR="0" lvl="3" indent="0" algn="ctr" rtl="0">
              <a:lnSpc>
                <a:spcPct val="125000"/>
              </a:lnSpc>
              <a:spcBef>
                <a:spcPts val="0"/>
              </a:spcBef>
              <a:spcAft>
                <a:spcPts val="0"/>
              </a:spcAft>
              <a:buNone/>
              <a:defRPr sz="1600" b="1" i="0" u="none" strike="noStrike" cap="none">
                <a:solidFill>
                  <a:schemeClr val="lt1"/>
                </a:solidFill>
                <a:latin typeface="Arial"/>
                <a:ea typeface="Arial"/>
                <a:cs typeface="Arial"/>
                <a:sym typeface="Arial"/>
              </a:defRPr>
            </a:lvl4pPr>
            <a:lvl5pPr marL="0" marR="0" lvl="4" indent="0" algn="ctr" rtl="0">
              <a:lnSpc>
                <a:spcPct val="125000"/>
              </a:lnSpc>
              <a:spcBef>
                <a:spcPts val="0"/>
              </a:spcBef>
              <a:spcAft>
                <a:spcPts val="0"/>
              </a:spcAft>
              <a:buNone/>
              <a:defRPr sz="1600" b="1" i="0" u="none" strike="noStrike" cap="none">
                <a:solidFill>
                  <a:schemeClr val="lt1"/>
                </a:solidFill>
                <a:latin typeface="Arial"/>
                <a:ea typeface="Arial"/>
                <a:cs typeface="Arial"/>
                <a:sym typeface="Arial"/>
              </a:defRPr>
            </a:lvl5pPr>
            <a:lvl6pPr marL="0" marR="0" lvl="5" indent="0" algn="ctr" rtl="0">
              <a:lnSpc>
                <a:spcPct val="125000"/>
              </a:lnSpc>
              <a:spcBef>
                <a:spcPts val="0"/>
              </a:spcBef>
              <a:spcAft>
                <a:spcPts val="0"/>
              </a:spcAft>
              <a:buNone/>
              <a:defRPr sz="1600" b="1" i="0" u="none" strike="noStrike" cap="none">
                <a:solidFill>
                  <a:schemeClr val="lt1"/>
                </a:solidFill>
                <a:latin typeface="Arial"/>
                <a:ea typeface="Arial"/>
                <a:cs typeface="Arial"/>
                <a:sym typeface="Arial"/>
              </a:defRPr>
            </a:lvl6pPr>
            <a:lvl7pPr marL="0" marR="0" lvl="6" indent="0" algn="ctr" rtl="0">
              <a:lnSpc>
                <a:spcPct val="125000"/>
              </a:lnSpc>
              <a:spcBef>
                <a:spcPts val="0"/>
              </a:spcBef>
              <a:spcAft>
                <a:spcPts val="0"/>
              </a:spcAft>
              <a:buNone/>
              <a:defRPr sz="1600" b="1" i="0" u="none" strike="noStrike" cap="none">
                <a:solidFill>
                  <a:schemeClr val="lt1"/>
                </a:solidFill>
                <a:latin typeface="Arial"/>
                <a:ea typeface="Arial"/>
                <a:cs typeface="Arial"/>
                <a:sym typeface="Arial"/>
              </a:defRPr>
            </a:lvl7pPr>
            <a:lvl8pPr marL="0" marR="0" lvl="7" indent="0" algn="ctr" rtl="0">
              <a:lnSpc>
                <a:spcPct val="125000"/>
              </a:lnSpc>
              <a:spcBef>
                <a:spcPts val="0"/>
              </a:spcBef>
              <a:spcAft>
                <a:spcPts val="0"/>
              </a:spcAft>
              <a:buNone/>
              <a:defRPr sz="1600" b="1" i="0" u="none" strike="noStrike" cap="none">
                <a:solidFill>
                  <a:schemeClr val="lt1"/>
                </a:solidFill>
                <a:latin typeface="Arial"/>
                <a:ea typeface="Arial"/>
                <a:cs typeface="Arial"/>
                <a:sym typeface="Arial"/>
              </a:defRPr>
            </a:lvl8pPr>
            <a:lvl9pPr marL="0" marR="0" lvl="8" indent="0" algn="ctr" rtl="0">
              <a:lnSpc>
                <a:spcPct val="125000"/>
              </a:lnSpc>
              <a:spcBef>
                <a:spcPts val="0"/>
              </a:spcBef>
              <a:spcAft>
                <a:spcPts val="0"/>
              </a:spcAft>
              <a:buNone/>
              <a:defRPr sz="1600" b="1" i="0" u="none" strike="noStrike" cap="none">
                <a:solidFill>
                  <a:schemeClr val="lt1"/>
                </a:solidFill>
                <a:latin typeface="Arial"/>
                <a:ea typeface="Arial"/>
                <a:cs typeface="Arial"/>
                <a:sym typeface="Arial"/>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4"/>
        <p:cNvGrpSpPr/>
        <p:nvPr/>
      </p:nvGrpSpPr>
      <p:grpSpPr>
        <a:xfrm>
          <a:off x="0" y="0"/>
          <a:ext cx="0" cy="0"/>
          <a:chOff x="0" y="0"/>
          <a:chExt cx="0" cy="0"/>
        </a:xfrm>
      </p:grpSpPr>
      <p:sp>
        <p:nvSpPr>
          <p:cNvPr id="45" name="Shape 45"/>
          <p:cNvSpPr txBox="1">
            <a:spLocks noGrp="1"/>
          </p:cNvSpPr>
          <p:nvPr>
            <p:ph type="dt" idx="10"/>
          </p:nvPr>
        </p:nvSpPr>
        <p:spPr>
          <a:xfrm>
            <a:off x="228600" y="6524625"/>
            <a:ext cx="1219200" cy="285750"/>
          </a:xfrm>
          <a:prstGeom prst="rect">
            <a:avLst/>
          </a:prstGeom>
          <a:noFill/>
          <a:ln>
            <a:noFill/>
          </a:ln>
        </p:spPr>
        <p:txBody>
          <a:bodyPr spcFirstLastPara="1" wrap="square" lIns="91425" tIns="91425" rIns="91425" bIns="91425" anchor="t" anchorCtr="0"/>
          <a:lstStyle>
            <a:lvl1pPr marL="0" marR="0" lvl="0" indent="0" algn="ctr" rtl="0">
              <a:lnSpc>
                <a:spcPct val="125000"/>
              </a:lnSpc>
              <a:spcBef>
                <a:spcPts val="0"/>
              </a:spcBef>
              <a:spcAft>
                <a:spcPts val="0"/>
              </a:spcAft>
              <a:buSzPts val="1400"/>
              <a:buNone/>
              <a:defRPr sz="1600" b="1" i="0" u="none" strike="noStrike" cap="none">
                <a:solidFill>
                  <a:schemeClr val="lt1"/>
                </a:solidFill>
                <a:latin typeface="Arial"/>
                <a:ea typeface="Arial"/>
                <a:cs typeface="Arial"/>
                <a:sym typeface="Arial"/>
              </a:defRPr>
            </a:lvl1pPr>
            <a:lvl2pPr marL="457200" marR="0" lvl="1" indent="0" algn="ctr" rtl="0">
              <a:lnSpc>
                <a:spcPct val="125000"/>
              </a:lnSpc>
              <a:spcBef>
                <a:spcPts val="0"/>
              </a:spcBef>
              <a:spcAft>
                <a:spcPts val="0"/>
              </a:spcAft>
              <a:buSzPts val="1400"/>
              <a:buNone/>
              <a:defRPr sz="1600" b="1" i="0" u="none" strike="noStrike" cap="none">
                <a:solidFill>
                  <a:schemeClr val="lt1"/>
                </a:solidFill>
                <a:latin typeface="Arial"/>
                <a:ea typeface="Arial"/>
                <a:cs typeface="Arial"/>
                <a:sym typeface="Arial"/>
              </a:defRPr>
            </a:lvl2pPr>
            <a:lvl3pPr marL="914400" marR="0" lvl="2" indent="0" algn="ctr" rtl="0">
              <a:lnSpc>
                <a:spcPct val="125000"/>
              </a:lnSpc>
              <a:spcBef>
                <a:spcPts val="0"/>
              </a:spcBef>
              <a:spcAft>
                <a:spcPts val="0"/>
              </a:spcAft>
              <a:buSzPts val="1400"/>
              <a:buNone/>
              <a:defRPr sz="1600" b="1" i="0" u="none" strike="noStrike" cap="none">
                <a:solidFill>
                  <a:schemeClr val="lt1"/>
                </a:solidFill>
                <a:latin typeface="Arial"/>
                <a:ea typeface="Arial"/>
                <a:cs typeface="Arial"/>
                <a:sym typeface="Arial"/>
              </a:defRPr>
            </a:lvl3pPr>
            <a:lvl4pPr marL="1371600" marR="0" lvl="3" indent="0" algn="ctr" rtl="0">
              <a:lnSpc>
                <a:spcPct val="125000"/>
              </a:lnSpc>
              <a:spcBef>
                <a:spcPts val="0"/>
              </a:spcBef>
              <a:spcAft>
                <a:spcPts val="0"/>
              </a:spcAft>
              <a:buSzPts val="1400"/>
              <a:buNone/>
              <a:defRPr sz="1600" b="1" i="0" u="none" strike="noStrike" cap="none">
                <a:solidFill>
                  <a:schemeClr val="lt1"/>
                </a:solidFill>
                <a:latin typeface="Arial"/>
                <a:ea typeface="Arial"/>
                <a:cs typeface="Arial"/>
                <a:sym typeface="Arial"/>
              </a:defRPr>
            </a:lvl4pPr>
            <a:lvl5pPr marL="1828800" marR="0" lvl="4" indent="0" algn="ctr" rtl="0">
              <a:lnSpc>
                <a:spcPct val="125000"/>
              </a:lnSpc>
              <a:spcBef>
                <a:spcPts val="0"/>
              </a:spcBef>
              <a:spcAft>
                <a:spcPts val="0"/>
              </a:spcAft>
              <a:buSzPts val="1400"/>
              <a:buNone/>
              <a:defRPr sz="1600" b="1" i="0" u="none" strike="noStrike" cap="none">
                <a:solidFill>
                  <a:schemeClr val="lt1"/>
                </a:solidFill>
                <a:latin typeface="Arial"/>
                <a:ea typeface="Arial"/>
                <a:cs typeface="Arial"/>
                <a:sym typeface="Arial"/>
              </a:defRPr>
            </a:lvl5pPr>
            <a:lvl6pPr marL="2286000" marR="0" lvl="5" indent="0" algn="l" rtl="0">
              <a:spcBef>
                <a:spcPts val="0"/>
              </a:spcBef>
              <a:spcAft>
                <a:spcPts val="0"/>
              </a:spcAft>
              <a:buSzPts val="1400"/>
              <a:buNone/>
              <a:defRPr sz="1600" b="1" i="0" u="none" strike="noStrike" cap="none">
                <a:solidFill>
                  <a:schemeClr val="lt1"/>
                </a:solidFill>
                <a:latin typeface="Arial"/>
                <a:ea typeface="Arial"/>
                <a:cs typeface="Arial"/>
                <a:sym typeface="Arial"/>
              </a:defRPr>
            </a:lvl6pPr>
            <a:lvl7pPr marL="2743200" marR="0" lvl="6" indent="0" algn="l" rtl="0">
              <a:spcBef>
                <a:spcPts val="0"/>
              </a:spcBef>
              <a:spcAft>
                <a:spcPts val="0"/>
              </a:spcAft>
              <a:buSzPts val="1400"/>
              <a:buNone/>
              <a:defRPr sz="1600" b="1" i="0" u="none" strike="noStrike" cap="none">
                <a:solidFill>
                  <a:schemeClr val="lt1"/>
                </a:solidFill>
                <a:latin typeface="Arial"/>
                <a:ea typeface="Arial"/>
                <a:cs typeface="Arial"/>
                <a:sym typeface="Arial"/>
              </a:defRPr>
            </a:lvl7pPr>
            <a:lvl8pPr marL="3200400" marR="0" lvl="7" indent="0" algn="l" rtl="0">
              <a:spcBef>
                <a:spcPts val="0"/>
              </a:spcBef>
              <a:spcAft>
                <a:spcPts val="0"/>
              </a:spcAft>
              <a:buSzPts val="1400"/>
              <a:buNone/>
              <a:defRPr sz="1600" b="1" i="0" u="none" strike="noStrike" cap="none">
                <a:solidFill>
                  <a:schemeClr val="lt1"/>
                </a:solidFill>
                <a:latin typeface="Arial"/>
                <a:ea typeface="Arial"/>
                <a:cs typeface="Arial"/>
                <a:sym typeface="Arial"/>
              </a:defRPr>
            </a:lvl8pPr>
            <a:lvl9pPr marL="3657600" marR="0" lvl="8" indent="0" algn="l" rtl="0">
              <a:spcBef>
                <a:spcPts val="0"/>
              </a:spcBef>
              <a:spcAft>
                <a:spcPts val="0"/>
              </a:spcAft>
              <a:buSzPts val="1400"/>
              <a:buNone/>
              <a:defRPr sz="1600" b="1" i="0" u="none" strike="noStrike" cap="none">
                <a:solidFill>
                  <a:schemeClr val="lt1"/>
                </a:solidFill>
                <a:latin typeface="Arial"/>
                <a:ea typeface="Arial"/>
                <a:cs typeface="Arial"/>
                <a:sym typeface="Arial"/>
              </a:defRPr>
            </a:lvl9pPr>
          </a:lstStyle>
          <a:p>
            <a:endParaRPr/>
          </a:p>
        </p:txBody>
      </p:sp>
      <p:sp>
        <p:nvSpPr>
          <p:cNvPr id="46" name="Shape 46"/>
          <p:cNvSpPr txBox="1">
            <a:spLocks noGrp="1"/>
          </p:cNvSpPr>
          <p:nvPr>
            <p:ph type="ftr" idx="11"/>
          </p:nvPr>
        </p:nvSpPr>
        <p:spPr>
          <a:xfrm>
            <a:off x="1536700" y="6524625"/>
            <a:ext cx="6438900" cy="282575"/>
          </a:xfrm>
          <a:prstGeom prst="rect">
            <a:avLst/>
          </a:prstGeom>
          <a:noFill/>
          <a:ln>
            <a:noFill/>
          </a:ln>
        </p:spPr>
        <p:txBody>
          <a:bodyPr spcFirstLastPara="1" wrap="square" lIns="91425" tIns="91425" rIns="91425" bIns="91425" anchor="t" anchorCtr="0"/>
          <a:lstStyle>
            <a:lvl1pPr marL="0" marR="0" lvl="0" indent="0" algn="ctr" rtl="0">
              <a:lnSpc>
                <a:spcPct val="125000"/>
              </a:lnSpc>
              <a:spcBef>
                <a:spcPts val="0"/>
              </a:spcBef>
              <a:spcAft>
                <a:spcPts val="0"/>
              </a:spcAft>
              <a:buSzPts val="1400"/>
              <a:buNone/>
              <a:defRPr sz="1600" b="1" i="0" u="none" strike="noStrike" cap="none">
                <a:solidFill>
                  <a:schemeClr val="lt1"/>
                </a:solidFill>
                <a:latin typeface="Arial"/>
                <a:ea typeface="Arial"/>
                <a:cs typeface="Arial"/>
                <a:sym typeface="Arial"/>
              </a:defRPr>
            </a:lvl1pPr>
            <a:lvl2pPr marL="457200" marR="0" lvl="1" indent="0" algn="ctr" rtl="0">
              <a:lnSpc>
                <a:spcPct val="125000"/>
              </a:lnSpc>
              <a:spcBef>
                <a:spcPts val="0"/>
              </a:spcBef>
              <a:spcAft>
                <a:spcPts val="0"/>
              </a:spcAft>
              <a:buSzPts val="1400"/>
              <a:buNone/>
              <a:defRPr sz="1600" b="1" i="0" u="none" strike="noStrike" cap="none">
                <a:solidFill>
                  <a:schemeClr val="lt1"/>
                </a:solidFill>
                <a:latin typeface="Arial"/>
                <a:ea typeface="Arial"/>
                <a:cs typeface="Arial"/>
                <a:sym typeface="Arial"/>
              </a:defRPr>
            </a:lvl2pPr>
            <a:lvl3pPr marL="914400" marR="0" lvl="2" indent="0" algn="ctr" rtl="0">
              <a:lnSpc>
                <a:spcPct val="125000"/>
              </a:lnSpc>
              <a:spcBef>
                <a:spcPts val="0"/>
              </a:spcBef>
              <a:spcAft>
                <a:spcPts val="0"/>
              </a:spcAft>
              <a:buSzPts val="1400"/>
              <a:buNone/>
              <a:defRPr sz="1600" b="1" i="0" u="none" strike="noStrike" cap="none">
                <a:solidFill>
                  <a:schemeClr val="lt1"/>
                </a:solidFill>
                <a:latin typeface="Arial"/>
                <a:ea typeface="Arial"/>
                <a:cs typeface="Arial"/>
                <a:sym typeface="Arial"/>
              </a:defRPr>
            </a:lvl3pPr>
            <a:lvl4pPr marL="1371600" marR="0" lvl="3" indent="0" algn="ctr" rtl="0">
              <a:lnSpc>
                <a:spcPct val="125000"/>
              </a:lnSpc>
              <a:spcBef>
                <a:spcPts val="0"/>
              </a:spcBef>
              <a:spcAft>
                <a:spcPts val="0"/>
              </a:spcAft>
              <a:buSzPts val="1400"/>
              <a:buNone/>
              <a:defRPr sz="1600" b="1" i="0" u="none" strike="noStrike" cap="none">
                <a:solidFill>
                  <a:schemeClr val="lt1"/>
                </a:solidFill>
                <a:latin typeface="Arial"/>
                <a:ea typeface="Arial"/>
                <a:cs typeface="Arial"/>
                <a:sym typeface="Arial"/>
              </a:defRPr>
            </a:lvl4pPr>
            <a:lvl5pPr marL="1828800" marR="0" lvl="4" indent="0" algn="ctr" rtl="0">
              <a:lnSpc>
                <a:spcPct val="125000"/>
              </a:lnSpc>
              <a:spcBef>
                <a:spcPts val="0"/>
              </a:spcBef>
              <a:spcAft>
                <a:spcPts val="0"/>
              </a:spcAft>
              <a:buSzPts val="1400"/>
              <a:buNone/>
              <a:defRPr sz="1600" b="1" i="0" u="none" strike="noStrike" cap="none">
                <a:solidFill>
                  <a:schemeClr val="lt1"/>
                </a:solidFill>
                <a:latin typeface="Arial"/>
                <a:ea typeface="Arial"/>
                <a:cs typeface="Arial"/>
                <a:sym typeface="Arial"/>
              </a:defRPr>
            </a:lvl5pPr>
            <a:lvl6pPr marL="2286000" marR="0" lvl="5" indent="0" algn="l" rtl="0">
              <a:spcBef>
                <a:spcPts val="0"/>
              </a:spcBef>
              <a:spcAft>
                <a:spcPts val="0"/>
              </a:spcAft>
              <a:buSzPts val="1400"/>
              <a:buNone/>
              <a:defRPr sz="1600" b="1" i="0" u="none" strike="noStrike" cap="none">
                <a:solidFill>
                  <a:schemeClr val="lt1"/>
                </a:solidFill>
                <a:latin typeface="Arial"/>
                <a:ea typeface="Arial"/>
                <a:cs typeface="Arial"/>
                <a:sym typeface="Arial"/>
              </a:defRPr>
            </a:lvl6pPr>
            <a:lvl7pPr marL="2743200" marR="0" lvl="6" indent="0" algn="l" rtl="0">
              <a:spcBef>
                <a:spcPts val="0"/>
              </a:spcBef>
              <a:spcAft>
                <a:spcPts val="0"/>
              </a:spcAft>
              <a:buSzPts val="1400"/>
              <a:buNone/>
              <a:defRPr sz="1600" b="1" i="0" u="none" strike="noStrike" cap="none">
                <a:solidFill>
                  <a:schemeClr val="lt1"/>
                </a:solidFill>
                <a:latin typeface="Arial"/>
                <a:ea typeface="Arial"/>
                <a:cs typeface="Arial"/>
                <a:sym typeface="Arial"/>
              </a:defRPr>
            </a:lvl7pPr>
            <a:lvl8pPr marL="3200400" marR="0" lvl="7" indent="0" algn="l" rtl="0">
              <a:spcBef>
                <a:spcPts val="0"/>
              </a:spcBef>
              <a:spcAft>
                <a:spcPts val="0"/>
              </a:spcAft>
              <a:buSzPts val="1400"/>
              <a:buNone/>
              <a:defRPr sz="1600" b="1" i="0" u="none" strike="noStrike" cap="none">
                <a:solidFill>
                  <a:schemeClr val="lt1"/>
                </a:solidFill>
                <a:latin typeface="Arial"/>
                <a:ea typeface="Arial"/>
                <a:cs typeface="Arial"/>
                <a:sym typeface="Arial"/>
              </a:defRPr>
            </a:lvl8pPr>
            <a:lvl9pPr marL="3657600" marR="0" lvl="8" indent="0" algn="l" rtl="0">
              <a:spcBef>
                <a:spcPts val="0"/>
              </a:spcBef>
              <a:spcAft>
                <a:spcPts val="0"/>
              </a:spcAft>
              <a:buSzPts val="1400"/>
              <a:buNone/>
              <a:defRPr sz="1600" b="1" i="0" u="none" strike="noStrike" cap="none">
                <a:solidFill>
                  <a:schemeClr val="lt1"/>
                </a:solidFill>
                <a:latin typeface="Arial"/>
                <a:ea typeface="Arial"/>
                <a:cs typeface="Arial"/>
                <a:sym typeface="Arial"/>
              </a:defRPr>
            </a:lvl9pPr>
          </a:lstStyle>
          <a:p>
            <a:endParaRPr/>
          </a:p>
        </p:txBody>
      </p:sp>
      <p:sp>
        <p:nvSpPr>
          <p:cNvPr id="47" name="Shape 47"/>
          <p:cNvSpPr txBox="1">
            <a:spLocks noGrp="1"/>
          </p:cNvSpPr>
          <p:nvPr>
            <p:ph type="sldNum" idx="12"/>
          </p:nvPr>
        </p:nvSpPr>
        <p:spPr>
          <a:xfrm>
            <a:off x="8051800" y="6524625"/>
            <a:ext cx="939800" cy="285750"/>
          </a:xfrm>
          <a:prstGeom prst="rect">
            <a:avLst/>
          </a:prstGeom>
          <a:noFill/>
          <a:ln>
            <a:noFill/>
          </a:ln>
        </p:spPr>
        <p:txBody>
          <a:bodyPr spcFirstLastPara="1" wrap="square" lIns="91425" tIns="45700" rIns="91425" bIns="45700" anchor="t" anchorCtr="0">
            <a:noAutofit/>
          </a:bodyPr>
          <a:lstStyle>
            <a:lvl1pPr marL="0" marR="0" lvl="0" indent="0" algn="ctr" rtl="0">
              <a:lnSpc>
                <a:spcPct val="125000"/>
              </a:lnSpc>
              <a:spcBef>
                <a:spcPts val="0"/>
              </a:spcBef>
              <a:spcAft>
                <a:spcPts val="0"/>
              </a:spcAft>
              <a:buNone/>
              <a:defRPr sz="1600" b="1" i="0" u="none" strike="noStrike" cap="none">
                <a:solidFill>
                  <a:schemeClr val="lt1"/>
                </a:solidFill>
                <a:latin typeface="Arial"/>
                <a:ea typeface="Arial"/>
                <a:cs typeface="Arial"/>
                <a:sym typeface="Arial"/>
              </a:defRPr>
            </a:lvl1pPr>
            <a:lvl2pPr marL="0" marR="0" lvl="1" indent="0" algn="ctr" rtl="0">
              <a:lnSpc>
                <a:spcPct val="125000"/>
              </a:lnSpc>
              <a:spcBef>
                <a:spcPts val="0"/>
              </a:spcBef>
              <a:spcAft>
                <a:spcPts val="0"/>
              </a:spcAft>
              <a:buNone/>
              <a:defRPr sz="1600" b="1" i="0" u="none" strike="noStrike" cap="none">
                <a:solidFill>
                  <a:schemeClr val="lt1"/>
                </a:solidFill>
                <a:latin typeface="Arial"/>
                <a:ea typeface="Arial"/>
                <a:cs typeface="Arial"/>
                <a:sym typeface="Arial"/>
              </a:defRPr>
            </a:lvl2pPr>
            <a:lvl3pPr marL="0" marR="0" lvl="2" indent="0" algn="ctr" rtl="0">
              <a:lnSpc>
                <a:spcPct val="125000"/>
              </a:lnSpc>
              <a:spcBef>
                <a:spcPts val="0"/>
              </a:spcBef>
              <a:spcAft>
                <a:spcPts val="0"/>
              </a:spcAft>
              <a:buNone/>
              <a:defRPr sz="1600" b="1" i="0" u="none" strike="noStrike" cap="none">
                <a:solidFill>
                  <a:schemeClr val="lt1"/>
                </a:solidFill>
                <a:latin typeface="Arial"/>
                <a:ea typeface="Arial"/>
                <a:cs typeface="Arial"/>
                <a:sym typeface="Arial"/>
              </a:defRPr>
            </a:lvl3pPr>
            <a:lvl4pPr marL="0" marR="0" lvl="3" indent="0" algn="ctr" rtl="0">
              <a:lnSpc>
                <a:spcPct val="125000"/>
              </a:lnSpc>
              <a:spcBef>
                <a:spcPts val="0"/>
              </a:spcBef>
              <a:spcAft>
                <a:spcPts val="0"/>
              </a:spcAft>
              <a:buNone/>
              <a:defRPr sz="1600" b="1" i="0" u="none" strike="noStrike" cap="none">
                <a:solidFill>
                  <a:schemeClr val="lt1"/>
                </a:solidFill>
                <a:latin typeface="Arial"/>
                <a:ea typeface="Arial"/>
                <a:cs typeface="Arial"/>
                <a:sym typeface="Arial"/>
              </a:defRPr>
            </a:lvl4pPr>
            <a:lvl5pPr marL="0" marR="0" lvl="4" indent="0" algn="ctr" rtl="0">
              <a:lnSpc>
                <a:spcPct val="125000"/>
              </a:lnSpc>
              <a:spcBef>
                <a:spcPts val="0"/>
              </a:spcBef>
              <a:spcAft>
                <a:spcPts val="0"/>
              </a:spcAft>
              <a:buNone/>
              <a:defRPr sz="1600" b="1" i="0" u="none" strike="noStrike" cap="none">
                <a:solidFill>
                  <a:schemeClr val="lt1"/>
                </a:solidFill>
                <a:latin typeface="Arial"/>
                <a:ea typeface="Arial"/>
                <a:cs typeface="Arial"/>
                <a:sym typeface="Arial"/>
              </a:defRPr>
            </a:lvl5pPr>
            <a:lvl6pPr marL="0" marR="0" lvl="5" indent="0" algn="ctr" rtl="0">
              <a:lnSpc>
                <a:spcPct val="125000"/>
              </a:lnSpc>
              <a:spcBef>
                <a:spcPts val="0"/>
              </a:spcBef>
              <a:spcAft>
                <a:spcPts val="0"/>
              </a:spcAft>
              <a:buNone/>
              <a:defRPr sz="1600" b="1" i="0" u="none" strike="noStrike" cap="none">
                <a:solidFill>
                  <a:schemeClr val="lt1"/>
                </a:solidFill>
                <a:latin typeface="Arial"/>
                <a:ea typeface="Arial"/>
                <a:cs typeface="Arial"/>
                <a:sym typeface="Arial"/>
              </a:defRPr>
            </a:lvl6pPr>
            <a:lvl7pPr marL="0" marR="0" lvl="6" indent="0" algn="ctr" rtl="0">
              <a:lnSpc>
                <a:spcPct val="125000"/>
              </a:lnSpc>
              <a:spcBef>
                <a:spcPts val="0"/>
              </a:spcBef>
              <a:spcAft>
                <a:spcPts val="0"/>
              </a:spcAft>
              <a:buNone/>
              <a:defRPr sz="1600" b="1" i="0" u="none" strike="noStrike" cap="none">
                <a:solidFill>
                  <a:schemeClr val="lt1"/>
                </a:solidFill>
                <a:latin typeface="Arial"/>
                <a:ea typeface="Arial"/>
                <a:cs typeface="Arial"/>
                <a:sym typeface="Arial"/>
              </a:defRPr>
            </a:lvl7pPr>
            <a:lvl8pPr marL="0" marR="0" lvl="7" indent="0" algn="ctr" rtl="0">
              <a:lnSpc>
                <a:spcPct val="125000"/>
              </a:lnSpc>
              <a:spcBef>
                <a:spcPts val="0"/>
              </a:spcBef>
              <a:spcAft>
                <a:spcPts val="0"/>
              </a:spcAft>
              <a:buNone/>
              <a:defRPr sz="1600" b="1" i="0" u="none" strike="noStrike" cap="none">
                <a:solidFill>
                  <a:schemeClr val="lt1"/>
                </a:solidFill>
                <a:latin typeface="Arial"/>
                <a:ea typeface="Arial"/>
                <a:cs typeface="Arial"/>
                <a:sym typeface="Arial"/>
              </a:defRPr>
            </a:lvl8pPr>
            <a:lvl9pPr marL="0" marR="0" lvl="8" indent="0" algn="ctr" rtl="0">
              <a:lnSpc>
                <a:spcPct val="125000"/>
              </a:lnSpc>
              <a:spcBef>
                <a:spcPts val="0"/>
              </a:spcBef>
              <a:spcAft>
                <a:spcPts val="0"/>
              </a:spcAft>
              <a:buNone/>
              <a:defRPr sz="1600" b="1" i="0" u="none" strike="noStrike" cap="none">
                <a:solidFill>
                  <a:schemeClr val="lt1"/>
                </a:solidFill>
                <a:latin typeface="Arial"/>
                <a:ea typeface="Arial"/>
                <a:cs typeface="Arial"/>
                <a:sym typeface="Arial"/>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48"/>
        <p:cNvGrpSpPr/>
        <p:nvPr/>
      </p:nvGrpSpPr>
      <p:grpSpPr>
        <a:xfrm>
          <a:off x="0" y="0"/>
          <a:ext cx="0" cy="0"/>
          <a:chOff x="0" y="0"/>
          <a:chExt cx="0" cy="0"/>
        </a:xfrm>
      </p:grpSpPr>
      <p:sp>
        <p:nvSpPr>
          <p:cNvPr id="49" name="Shape 49"/>
          <p:cNvSpPr txBox="1">
            <a:spLocks noGrp="1"/>
          </p:cNvSpPr>
          <p:nvPr>
            <p:ph type="title"/>
          </p:nvPr>
        </p:nvSpPr>
        <p:spPr>
          <a:xfrm>
            <a:off x="457200" y="273050"/>
            <a:ext cx="3008313" cy="1162050"/>
          </a:xfrm>
          <a:prstGeom prst="rect">
            <a:avLst/>
          </a:prstGeom>
          <a:noFill/>
          <a:ln>
            <a:noFill/>
          </a:ln>
        </p:spPr>
        <p:txBody>
          <a:bodyPr spcFirstLastPara="1" wrap="square" lIns="91425" tIns="91425" rIns="91425" bIns="91425" anchor="b" anchorCtr="0"/>
          <a:lstStyle>
            <a:lvl1pPr marL="0" marR="0" lvl="0" indent="0" algn="l" rtl="0">
              <a:spcBef>
                <a:spcPts val="0"/>
              </a:spcBef>
              <a:spcAft>
                <a:spcPts val="0"/>
              </a:spcAft>
              <a:buSzPts val="1400"/>
              <a:buNone/>
              <a:defRPr sz="2000" b="1" i="0" u="none" strike="noStrike" cap="none">
                <a:solidFill>
                  <a:schemeClr val="dk2"/>
                </a:solidFill>
                <a:latin typeface="Arial"/>
                <a:ea typeface="Arial"/>
                <a:cs typeface="Arial"/>
                <a:sym typeface="Arial"/>
              </a:defRPr>
            </a:lvl1pPr>
            <a:lvl2pPr marL="0" marR="0" lvl="1" indent="0" algn="ctr" rtl="0">
              <a:spcBef>
                <a:spcPts val="0"/>
              </a:spcBef>
              <a:spcAft>
                <a:spcPts val="0"/>
              </a:spcAft>
              <a:buSzPts val="1400"/>
              <a:buNone/>
              <a:defRPr sz="3600" b="1" i="0" u="none" strike="noStrike" cap="none">
                <a:solidFill>
                  <a:schemeClr val="dk2"/>
                </a:solidFill>
                <a:latin typeface="Arial"/>
                <a:ea typeface="Arial"/>
                <a:cs typeface="Arial"/>
                <a:sym typeface="Arial"/>
              </a:defRPr>
            </a:lvl2pPr>
            <a:lvl3pPr marL="0" marR="0" lvl="2" indent="0" algn="ctr" rtl="0">
              <a:spcBef>
                <a:spcPts val="0"/>
              </a:spcBef>
              <a:spcAft>
                <a:spcPts val="0"/>
              </a:spcAft>
              <a:buSzPts val="1400"/>
              <a:buNone/>
              <a:defRPr sz="3600" b="1" i="0" u="none" strike="noStrike" cap="none">
                <a:solidFill>
                  <a:schemeClr val="dk2"/>
                </a:solidFill>
                <a:latin typeface="Arial"/>
                <a:ea typeface="Arial"/>
                <a:cs typeface="Arial"/>
                <a:sym typeface="Arial"/>
              </a:defRPr>
            </a:lvl3pPr>
            <a:lvl4pPr marL="0" marR="0" lvl="3" indent="0" algn="ctr" rtl="0">
              <a:spcBef>
                <a:spcPts val="0"/>
              </a:spcBef>
              <a:spcAft>
                <a:spcPts val="0"/>
              </a:spcAft>
              <a:buSzPts val="1400"/>
              <a:buNone/>
              <a:defRPr sz="3600" b="1" i="0" u="none" strike="noStrike" cap="none">
                <a:solidFill>
                  <a:schemeClr val="dk2"/>
                </a:solidFill>
                <a:latin typeface="Arial"/>
                <a:ea typeface="Arial"/>
                <a:cs typeface="Arial"/>
                <a:sym typeface="Arial"/>
              </a:defRPr>
            </a:lvl4pPr>
            <a:lvl5pPr marL="0" marR="0" lvl="4" indent="0" algn="ctr" rtl="0">
              <a:spcBef>
                <a:spcPts val="0"/>
              </a:spcBef>
              <a:spcAft>
                <a:spcPts val="0"/>
              </a:spcAft>
              <a:buSzPts val="1400"/>
              <a:buNone/>
              <a:defRPr sz="3600" b="1" i="0" u="none" strike="noStrike" cap="none">
                <a:solidFill>
                  <a:schemeClr val="dk2"/>
                </a:solidFill>
                <a:latin typeface="Arial"/>
                <a:ea typeface="Arial"/>
                <a:cs typeface="Arial"/>
                <a:sym typeface="Arial"/>
              </a:defRPr>
            </a:lvl5pPr>
            <a:lvl6pPr marL="457200" marR="0" lvl="5" indent="0" algn="ctr" rtl="0">
              <a:spcBef>
                <a:spcPts val="0"/>
              </a:spcBef>
              <a:spcAft>
                <a:spcPts val="0"/>
              </a:spcAft>
              <a:buSzPts val="1400"/>
              <a:buNone/>
              <a:defRPr sz="3600" b="1" i="0" u="none" strike="noStrike" cap="none">
                <a:solidFill>
                  <a:schemeClr val="dk2"/>
                </a:solidFill>
                <a:latin typeface="Arial"/>
                <a:ea typeface="Arial"/>
                <a:cs typeface="Arial"/>
                <a:sym typeface="Arial"/>
              </a:defRPr>
            </a:lvl6pPr>
            <a:lvl7pPr marL="914400" marR="0" lvl="6" indent="0" algn="ctr" rtl="0">
              <a:spcBef>
                <a:spcPts val="0"/>
              </a:spcBef>
              <a:spcAft>
                <a:spcPts val="0"/>
              </a:spcAft>
              <a:buSzPts val="1400"/>
              <a:buNone/>
              <a:defRPr sz="3600" b="1" i="0" u="none" strike="noStrike" cap="none">
                <a:solidFill>
                  <a:schemeClr val="dk2"/>
                </a:solidFill>
                <a:latin typeface="Arial"/>
                <a:ea typeface="Arial"/>
                <a:cs typeface="Arial"/>
                <a:sym typeface="Arial"/>
              </a:defRPr>
            </a:lvl7pPr>
            <a:lvl8pPr marL="1371600" marR="0" lvl="7" indent="0" algn="ctr" rtl="0">
              <a:spcBef>
                <a:spcPts val="0"/>
              </a:spcBef>
              <a:spcAft>
                <a:spcPts val="0"/>
              </a:spcAft>
              <a:buSzPts val="1400"/>
              <a:buNone/>
              <a:defRPr sz="3600" b="1" i="0" u="none" strike="noStrike" cap="none">
                <a:solidFill>
                  <a:schemeClr val="dk2"/>
                </a:solidFill>
                <a:latin typeface="Arial"/>
                <a:ea typeface="Arial"/>
                <a:cs typeface="Arial"/>
                <a:sym typeface="Arial"/>
              </a:defRPr>
            </a:lvl8pPr>
            <a:lvl9pPr marL="1828800" marR="0" lvl="8" indent="0" algn="ctr" rtl="0">
              <a:spcBef>
                <a:spcPts val="0"/>
              </a:spcBef>
              <a:spcAft>
                <a:spcPts val="0"/>
              </a:spcAft>
              <a:buSzPts val="1400"/>
              <a:buNone/>
              <a:defRPr sz="3600" b="1" i="0" u="none" strike="noStrike" cap="none">
                <a:solidFill>
                  <a:schemeClr val="dk2"/>
                </a:solidFill>
                <a:latin typeface="Arial"/>
                <a:ea typeface="Arial"/>
                <a:cs typeface="Arial"/>
                <a:sym typeface="Arial"/>
              </a:defRPr>
            </a:lvl9pPr>
          </a:lstStyle>
          <a:p>
            <a:endParaRPr/>
          </a:p>
        </p:txBody>
      </p:sp>
      <p:sp>
        <p:nvSpPr>
          <p:cNvPr id="50" name="Shape 50"/>
          <p:cNvSpPr txBox="1">
            <a:spLocks noGrp="1"/>
          </p:cNvSpPr>
          <p:nvPr>
            <p:ph type="body" idx="1"/>
          </p:nvPr>
        </p:nvSpPr>
        <p:spPr>
          <a:xfrm>
            <a:off x="3575050" y="273050"/>
            <a:ext cx="5111750" cy="5853113"/>
          </a:xfrm>
          <a:prstGeom prst="rect">
            <a:avLst/>
          </a:prstGeom>
          <a:noFill/>
          <a:ln>
            <a:noFill/>
          </a:ln>
        </p:spPr>
        <p:txBody>
          <a:bodyPr spcFirstLastPara="1" wrap="square" lIns="91425" tIns="91425" rIns="91425" bIns="91425" anchor="t" anchorCtr="0"/>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Arial"/>
                <a:ea typeface="Arial"/>
                <a:cs typeface="Arial"/>
                <a:sym typeface="Arial"/>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51" name="Shape 51"/>
          <p:cNvSpPr txBox="1">
            <a:spLocks noGrp="1"/>
          </p:cNvSpPr>
          <p:nvPr>
            <p:ph type="body" idx="2"/>
          </p:nvPr>
        </p:nvSpPr>
        <p:spPr>
          <a:xfrm>
            <a:off x="457200" y="1435100"/>
            <a:ext cx="3008313" cy="4691063"/>
          </a:xfrm>
          <a:prstGeom prst="rect">
            <a:avLst/>
          </a:prstGeom>
          <a:noFill/>
          <a:ln>
            <a:noFill/>
          </a:ln>
        </p:spPr>
        <p:txBody>
          <a:bodyPr spcFirstLastPara="1" wrap="square" lIns="91425" tIns="91425" rIns="91425" bIns="91425" anchor="t" anchorCtr="0"/>
          <a:lstStyle>
            <a:lvl1pPr marL="457200" marR="0" lvl="0" indent="-228600" algn="l" rtl="0">
              <a:spcBef>
                <a:spcPts val="28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1pPr>
            <a:lvl2pPr marL="914400" marR="0" lvl="1" indent="-228600" algn="l" rtl="0">
              <a:spcBef>
                <a:spcPts val="24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2pPr>
            <a:lvl3pPr marL="1371600" marR="0" lvl="2" indent="-228600" algn="l" rtl="0">
              <a:spcBef>
                <a:spcPts val="2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3pPr>
            <a:lvl4pPr marL="1828800" marR="0" lvl="3" indent="-228600" algn="l" rtl="0">
              <a:spcBef>
                <a:spcPts val="180"/>
              </a:spcBef>
              <a:spcAft>
                <a:spcPts val="0"/>
              </a:spcAft>
              <a:buClr>
                <a:schemeClr val="dk1"/>
              </a:buClr>
              <a:buSzPts val="900"/>
              <a:buFont typeface="Arial"/>
              <a:buNone/>
              <a:defRPr sz="900" b="0" i="0" u="none" strike="noStrike" cap="none">
                <a:solidFill>
                  <a:schemeClr val="dk1"/>
                </a:solidFill>
                <a:latin typeface="Arial"/>
                <a:ea typeface="Arial"/>
                <a:cs typeface="Arial"/>
                <a:sym typeface="Arial"/>
              </a:defRPr>
            </a:lvl4pPr>
            <a:lvl5pPr marL="2286000" marR="0" lvl="4" indent="-228600" algn="l" rtl="0">
              <a:spcBef>
                <a:spcPts val="180"/>
              </a:spcBef>
              <a:spcAft>
                <a:spcPts val="0"/>
              </a:spcAft>
              <a:buClr>
                <a:schemeClr val="dk1"/>
              </a:buClr>
              <a:buSzPts val="900"/>
              <a:buFont typeface="Arial"/>
              <a:buNone/>
              <a:defRPr sz="900" b="0" i="0" u="none" strike="noStrike" cap="none">
                <a:solidFill>
                  <a:schemeClr val="dk1"/>
                </a:solidFill>
                <a:latin typeface="Arial"/>
                <a:ea typeface="Arial"/>
                <a:cs typeface="Arial"/>
                <a:sym typeface="Arial"/>
              </a:defRPr>
            </a:lvl5pPr>
            <a:lvl6pPr marL="2743200" marR="0" lvl="5" indent="-228600" algn="l" rtl="0">
              <a:spcBef>
                <a:spcPts val="180"/>
              </a:spcBef>
              <a:spcAft>
                <a:spcPts val="0"/>
              </a:spcAft>
              <a:buClr>
                <a:schemeClr val="dk1"/>
              </a:buClr>
              <a:buSzPts val="900"/>
              <a:buFont typeface="Arial"/>
              <a:buNone/>
              <a:defRPr sz="900" b="0" i="0" u="none" strike="noStrike" cap="none">
                <a:solidFill>
                  <a:schemeClr val="dk1"/>
                </a:solidFill>
                <a:latin typeface="Arial"/>
                <a:ea typeface="Arial"/>
                <a:cs typeface="Arial"/>
                <a:sym typeface="Arial"/>
              </a:defRPr>
            </a:lvl6pPr>
            <a:lvl7pPr marL="3200400" marR="0" lvl="6" indent="-228600" algn="l" rtl="0">
              <a:spcBef>
                <a:spcPts val="180"/>
              </a:spcBef>
              <a:spcAft>
                <a:spcPts val="0"/>
              </a:spcAft>
              <a:buClr>
                <a:schemeClr val="dk1"/>
              </a:buClr>
              <a:buSzPts val="900"/>
              <a:buFont typeface="Arial"/>
              <a:buNone/>
              <a:defRPr sz="900" b="0" i="0" u="none" strike="noStrike" cap="none">
                <a:solidFill>
                  <a:schemeClr val="dk1"/>
                </a:solidFill>
                <a:latin typeface="Arial"/>
                <a:ea typeface="Arial"/>
                <a:cs typeface="Arial"/>
                <a:sym typeface="Arial"/>
              </a:defRPr>
            </a:lvl7pPr>
            <a:lvl8pPr marL="3657600" marR="0" lvl="7" indent="-228600" algn="l" rtl="0">
              <a:spcBef>
                <a:spcPts val="180"/>
              </a:spcBef>
              <a:spcAft>
                <a:spcPts val="0"/>
              </a:spcAft>
              <a:buClr>
                <a:schemeClr val="dk1"/>
              </a:buClr>
              <a:buSzPts val="900"/>
              <a:buFont typeface="Arial"/>
              <a:buNone/>
              <a:defRPr sz="900" b="0" i="0" u="none" strike="noStrike" cap="none">
                <a:solidFill>
                  <a:schemeClr val="dk1"/>
                </a:solidFill>
                <a:latin typeface="Arial"/>
                <a:ea typeface="Arial"/>
                <a:cs typeface="Arial"/>
                <a:sym typeface="Arial"/>
              </a:defRPr>
            </a:lvl8pPr>
            <a:lvl9pPr marL="4114800" marR="0" lvl="8" indent="-228600" algn="l" rtl="0">
              <a:spcBef>
                <a:spcPts val="180"/>
              </a:spcBef>
              <a:spcAft>
                <a:spcPts val="0"/>
              </a:spcAft>
              <a:buClr>
                <a:schemeClr val="dk1"/>
              </a:buClr>
              <a:buSzPts val="900"/>
              <a:buFont typeface="Arial"/>
              <a:buNone/>
              <a:defRPr sz="900" b="0" i="0" u="none" strike="noStrike" cap="none">
                <a:solidFill>
                  <a:schemeClr val="dk1"/>
                </a:solidFill>
                <a:latin typeface="Arial"/>
                <a:ea typeface="Arial"/>
                <a:cs typeface="Arial"/>
                <a:sym typeface="Arial"/>
              </a:defRPr>
            </a:lvl9pPr>
          </a:lstStyle>
          <a:p>
            <a:endParaRPr/>
          </a:p>
        </p:txBody>
      </p:sp>
      <p:sp>
        <p:nvSpPr>
          <p:cNvPr id="52" name="Shape 52"/>
          <p:cNvSpPr txBox="1">
            <a:spLocks noGrp="1"/>
          </p:cNvSpPr>
          <p:nvPr>
            <p:ph type="dt" idx="10"/>
          </p:nvPr>
        </p:nvSpPr>
        <p:spPr>
          <a:xfrm>
            <a:off x="228600" y="6524625"/>
            <a:ext cx="1219200" cy="285750"/>
          </a:xfrm>
          <a:prstGeom prst="rect">
            <a:avLst/>
          </a:prstGeom>
          <a:noFill/>
          <a:ln>
            <a:noFill/>
          </a:ln>
        </p:spPr>
        <p:txBody>
          <a:bodyPr spcFirstLastPara="1" wrap="square" lIns="91425" tIns="91425" rIns="91425" bIns="91425" anchor="t" anchorCtr="0"/>
          <a:lstStyle>
            <a:lvl1pPr marL="0" marR="0" lvl="0" indent="0" algn="ctr" rtl="0">
              <a:lnSpc>
                <a:spcPct val="125000"/>
              </a:lnSpc>
              <a:spcBef>
                <a:spcPts val="0"/>
              </a:spcBef>
              <a:spcAft>
                <a:spcPts val="0"/>
              </a:spcAft>
              <a:buSzPts val="1400"/>
              <a:buNone/>
              <a:defRPr sz="1600" b="1" i="0" u="none" strike="noStrike" cap="none">
                <a:solidFill>
                  <a:schemeClr val="lt1"/>
                </a:solidFill>
                <a:latin typeface="Arial"/>
                <a:ea typeface="Arial"/>
                <a:cs typeface="Arial"/>
                <a:sym typeface="Arial"/>
              </a:defRPr>
            </a:lvl1pPr>
            <a:lvl2pPr marL="457200" marR="0" lvl="1" indent="0" algn="ctr" rtl="0">
              <a:lnSpc>
                <a:spcPct val="125000"/>
              </a:lnSpc>
              <a:spcBef>
                <a:spcPts val="0"/>
              </a:spcBef>
              <a:spcAft>
                <a:spcPts val="0"/>
              </a:spcAft>
              <a:buSzPts val="1400"/>
              <a:buNone/>
              <a:defRPr sz="1600" b="1" i="0" u="none" strike="noStrike" cap="none">
                <a:solidFill>
                  <a:schemeClr val="lt1"/>
                </a:solidFill>
                <a:latin typeface="Arial"/>
                <a:ea typeface="Arial"/>
                <a:cs typeface="Arial"/>
                <a:sym typeface="Arial"/>
              </a:defRPr>
            </a:lvl2pPr>
            <a:lvl3pPr marL="914400" marR="0" lvl="2" indent="0" algn="ctr" rtl="0">
              <a:lnSpc>
                <a:spcPct val="125000"/>
              </a:lnSpc>
              <a:spcBef>
                <a:spcPts val="0"/>
              </a:spcBef>
              <a:spcAft>
                <a:spcPts val="0"/>
              </a:spcAft>
              <a:buSzPts val="1400"/>
              <a:buNone/>
              <a:defRPr sz="1600" b="1" i="0" u="none" strike="noStrike" cap="none">
                <a:solidFill>
                  <a:schemeClr val="lt1"/>
                </a:solidFill>
                <a:latin typeface="Arial"/>
                <a:ea typeface="Arial"/>
                <a:cs typeface="Arial"/>
                <a:sym typeface="Arial"/>
              </a:defRPr>
            </a:lvl3pPr>
            <a:lvl4pPr marL="1371600" marR="0" lvl="3" indent="0" algn="ctr" rtl="0">
              <a:lnSpc>
                <a:spcPct val="125000"/>
              </a:lnSpc>
              <a:spcBef>
                <a:spcPts val="0"/>
              </a:spcBef>
              <a:spcAft>
                <a:spcPts val="0"/>
              </a:spcAft>
              <a:buSzPts val="1400"/>
              <a:buNone/>
              <a:defRPr sz="1600" b="1" i="0" u="none" strike="noStrike" cap="none">
                <a:solidFill>
                  <a:schemeClr val="lt1"/>
                </a:solidFill>
                <a:latin typeface="Arial"/>
                <a:ea typeface="Arial"/>
                <a:cs typeface="Arial"/>
                <a:sym typeface="Arial"/>
              </a:defRPr>
            </a:lvl4pPr>
            <a:lvl5pPr marL="1828800" marR="0" lvl="4" indent="0" algn="ctr" rtl="0">
              <a:lnSpc>
                <a:spcPct val="125000"/>
              </a:lnSpc>
              <a:spcBef>
                <a:spcPts val="0"/>
              </a:spcBef>
              <a:spcAft>
                <a:spcPts val="0"/>
              </a:spcAft>
              <a:buSzPts val="1400"/>
              <a:buNone/>
              <a:defRPr sz="1600" b="1" i="0" u="none" strike="noStrike" cap="none">
                <a:solidFill>
                  <a:schemeClr val="lt1"/>
                </a:solidFill>
                <a:latin typeface="Arial"/>
                <a:ea typeface="Arial"/>
                <a:cs typeface="Arial"/>
                <a:sym typeface="Arial"/>
              </a:defRPr>
            </a:lvl5pPr>
            <a:lvl6pPr marL="2286000" marR="0" lvl="5" indent="0" algn="l" rtl="0">
              <a:spcBef>
                <a:spcPts val="0"/>
              </a:spcBef>
              <a:spcAft>
                <a:spcPts val="0"/>
              </a:spcAft>
              <a:buSzPts val="1400"/>
              <a:buNone/>
              <a:defRPr sz="1600" b="1" i="0" u="none" strike="noStrike" cap="none">
                <a:solidFill>
                  <a:schemeClr val="lt1"/>
                </a:solidFill>
                <a:latin typeface="Arial"/>
                <a:ea typeface="Arial"/>
                <a:cs typeface="Arial"/>
                <a:sym typeface="Arial"/>
              </a:defRPr>
            </a:lvl6pPr>
            <a:lvl7pPr marL="2743200" marR="0" lvl="6" indent="0" algn="l" rtl="0">
              <a:spcBef>
                <a:spcPts val="0"/>
              </a:spcBef>
              <a:spcAft>
                <a:spcPts val="0"/>
              </a:spcAft>
              <a:buSzPts val="1400"/>
              <a:buNone/>
              <a:defRPr sz="1600" b="1" i="0" u="none" strike="noStrike" cap="none">
                <a:solidFill>
                  <a:schemeClr val="lt1"/>
                </a:solidFill>
                <a:latin typeface="Arial"/>
                <a:ea typeface="Arial"/>
                <a:cs typeface="Arial"/>
                <a:sym typeface="Arial"/>
              </a:defRPr>
            </a:lvl7pPr>
            <a:lvl8pPr marL="3200400" marR="0" lvl="7" indent="0" algn="l" rtl="0">
              <a:spcBef>
                <a:spcPts val="0"/>
              </a:spcBef>
              <a:spcAft>
                <a:spcPts val="0"/>
              </a:spcAft>
              <a:buSzPts val="1400"/>
              <a:buNone/>
              <a:defRPr sz="1600" b="1" i="0" u="none" strike="noStrike" cap="none">
                <a:solidFill>
                  <a:schemeClr val="lt1"/>
                </a:solidFill>
                <a:latin typeface="Arial"/>
                <a:ea typeface="Arial"/>
                <a:cs typeface="Arial"/>
                <a:sym typeface="Arial"/>
              </a:defRPr>
            </a:lvl8pPr>
            <a:lvl9pPr marL="3657600" marR="0" lvl="8" indent="0" algn="l" rtl="0">
              <a:spcBef>
                <a:spcPts val="0"/>
              </a:spcBef>
              <a:spcAft>
                <a:spcPts val="0"/>
              </a:spcAft>
              <a:buSzPts val="1400"/>
              <a:buNone/>
              <a:defRPr sz="1600" b="1" i="0" u="none" strike="noStrike" cap="none">
                <a:solidFill>
                  <a:schemeClr val="lt1"/>
                </a:solidFill>
                <a:latin typeface="Arial"/>
                <a:ea typeface="Arial"/>
                <a:cs typeface="Arial"/>
                <a:sym typeface="Arial"/>
              </a:defRPr>
            </a:lvl9pPr>
          </a:lstStyle>
          <a:p>
            <a:endParaRPr/>
          </a:p>
        </p:txBody>
      </p:sp>
      <p:sp>
        <p:nvSpPr>
          <p:cNvPr id="53" name="Shape 53"/>
          <p:cNvSpPr txBox="1">
            <a:spLocks noGrp="1"/>
          </p:cNvSpPr>
          <p:nvPr>
            <p:ph type="ftr" idx="11"/>
          </p:nvPr>
        </p:nvSpPr>
        <p:spPr>
          <a:xfrm>
            <a:off x="1536700" y="6524625"/>
            <a:ext cx="6438900" cy="282575"/>
          </a:xfrm>
          <a:prstGeom prst="rect">
            <a:avLst/>
          </a:prstGeom>
          <a:noFill/>
          <a:ln>
            <a:noFill/>
          </a:ln>
        </p:spPr>
        <p:txBody>
          <a:bodyPr spcFirstLastPara="1" wrap="square" lIns="91425" tIns="91425" rIns="91425" bIns="91425" anchor="t" anchorCtr="0"/>
          <a:lstStyle>
            <a:lvl1pPr marL="0" marR="0" lvl="0" indent="0" algn="ctr" rtl="0">
              <a:lnSpc>
                <a:spcPct val="125000"/>
              </a:lnSpc>
              <a:spcBef>
                <a:spcPts val="0"/>
              </a:spcBef>
              <a:spcAft>
                <a:spcPts val="0"/>
              </a:spcAft>
              <a:buSzPts val="1400"/>
              <a:buNone/>
              <a:defRPr sz="1600" b="1" i="0" u="none" strike="noStrike" cap="none">
                <a:solidFill>
                  <a:schemeClr val="lt1"/>
                </a:solidFill>
                <a:latin typeface="Arial"/>
                <a:ea typeface="Arial"/>
                <a:cs typeface="Arial"/>
                <a:sym typeface="Arial"/>
              </a:defRPr>
            </a:lvl1pPr>
            <a:lvl2pPr marL="457200" marR="0" lvl="1" indent="0" algn="ctr" rtl="0">
              <a:lnSpc>
                <a:spcPct val="125000"/>
              </a:lnSpc>
              <a:spcBef>
                <a:spcPts val="0"/>
              </a:spcBef>
              <a:spcAft>
                <a:spcPts val="0"/>
              </a:spcAft>
              <a:buSzPts val="1400"/>
              <a:buNone/>
              <a:defRPr sz="1600" b="1" i="0" u="none" strike="noStrike" cap="none">
                <a:solidFill>
                  <a:schemeClr val="lt1"/>
                </a:solidFill>
                <a:latin typeface="Arial"/>
                <a:ea typeface="Arial"/>
                <a:cs typeface="Arial"/>
                <a:sym typeface="Arial"/>
              </a:defRPr>
            </a:lvl2pPr>
            <a:lvl3pPr marL="914400" marR="0" lvl="2" indent="0" algn="ctr" rtl="0">
              <a:lnSpc>
                <a:spcPct val="125000"/>
              </a:lnSpc>
              <a:spcBef>
                <a:spcPts val="0"/>
              </a:spcBef>
              <a:spcAft>
                <a:spcPts val="0"/>
              </a:spcAft>
              <a:buSzPts val="1400"/>
              <a:buNone/>
              <a:defRPr sz="1600" b="1" i="0" u="none" strike="noStrike" cap="none">
                <a:solidFill>
                  <a:schemeClr val="lt1"/>
                </a:solidFill>
                <a:latin typeface="Arial"/>
                <a:ea typeface="Arial"/>
                <a:cs typeface="Arial"/>
                <a:sym typeface="Arial"/>
              </a:defRPr>
            </a:lvl3pPr>
            <a:lvl4pPr marL="1371600" marR="0" lvl="3" indent="0" algn="ctr" rtl="0">
              <a:lnSpc>
                <a:spcPct val="125000"/>
              </a:lnSpc>
              <a:spcBef>
                <a:spcPts val="0"/>
              </a:spcBef>
              <a:spcAft>
                <a:spcPts val="0"/>
              </a:spcAft>
              <a:buSzPts val="1400"/>
              <a:buNone/>
              <a:defRPr sz="1600" b="1" i="0" u="none" strike="noStrike" cap="none">
                <a:solidFill>
                  <a:schemeClr val="lt1"/>
                </a:solidFill>
                <a:latin typeface="Arial"/>
                <a:ea typeface="Arial"/>
                <a:cs typeface="Arial"/>
                <a:sym typeface="Arial"/>
              </a:defRPr>
            </a:lvl4pPr>
            <a:lvl5pPr marL="1828800" marR="0" lvl="4" indent="0" algn="ctr" rtl="0">
              <a:lnSpc>
                <a:spcPct val="125000"/>
              </a:lnSpc>
              <a:spcBef>
                <a:spcPts val="0"/>
              </a:spcBef>
              <a:spcAft>
                <a:spcPts val="0"/>
              </a:spcAft>
              <a:buSzPts val="1400"/>
              <a:buNone/>
              <a:defRPr sz="1600" b="1" i="0" u="none" strike="noStrike" cap="none">
                <a:solidFill>
                  <a:schemeClr val="lt1"/>
                </a:solidFill>
                <a:latin typeface="Arial"/>
                <a:ea typeface="Arial"/>
                <a:cs typeface="Arial"/>
                <a:sym typeface="Arial"/>
              </a:defRPr>
            </a:lvl5pPr>
            <a:lvl6pPr marL="2286000" marR="0" lvl="5" indent="0" algn="l" rtl="0">
              <a:spcBef>
                <a:spcPts val="0"/>
              </a:spcBef>
              <a:spcAft>
                <a:spcPts val="0"/>
              </a:spcAft>
              <a:buSzPts val="1400"/>
              <a:buNone/>
              <a:defRPr sz="1600" b="1" i="0" u="none" strike="noStrike" cap="none">
                <a:solidFill>
                  <a:schemeClr val="lt1"/>
                </a:solidFill>
                <a:latin typeface="Arial"/>
                <a:ea typeface="Arial"/>
                <a:cs typeface="Arial"/>
                <a:sym typeface="Arial"/>
              </a:defRPr>
            </a:lvl6pPr>
            <a:lvl7pPr marL="2743200" marR="0" lvl="6" indent="0" algn="l" rtl="0">
              <a:spcBef>
                <a:spcPts val="0"/>
              </a:spcBef>
              <a:spcAft>
                <a:spcPts val="0"/>
              </a:spcAft>
              <a:buSzPts val="1400"/>
              <a:buNone/>
              <a:defRPr sz="1600" b="1" i="0" u="none" strike="noStrike" cap="none">
                <a:solidFill>
                  <a:schemeClr val="lt1"/>
                </a:solidFill>
                <a:latin typeface="Arial"/>
                <a:ea typeface="Arial"/>
                <a:cs typeface="Arial"/>
                <a:sym typeface="Arial"/>
              </a:defRPr>
            </a:lvl7pPr>
            <a:lvl8pPr marL="3200400" marR="0" lvl="7" indent="0" algn="l" rtl="0">
              <a:spcBef>
                <a:spcPts val="0"/>
              </a:spcBef>
              <a:spcAft>
                <a:spcPts val="0"/>
              </a:spcAft>
              <a:buSzPts val="1400"/>
              <a:buNone/>
              <a:defRPr sz="1600" b="1" i="0" u="none" strike="noStrike" cap="none">
                <a:solidFill>
                  <a:schemeClr val="lt1"/>
                </a:solidFill>
                <a:latin typeface="Arial"/>
                <a:ea typeface="Arial"/>
                <a:cs typeface="Arial"/>
                <a:sym typeface="Arial"/>
              </a:defRPr>
            </a:lvl8pPr>
            <a:lvl9pPr marL="3657600" marR="0" lvl="8" indent="0" algn="l" rtl="0">
              <a:spcBef>
                <a:spcPts val="0"/>
              </a:spcBef>
              <a:spcAft>
                <a:spcPts val="0"/>
              </a:spcAft>
              <a:buSzPts val="1400"/>
              <a:buNone/>
              <a:defRPr sz="1600" b="1" i="0" u="none" strike="noStrike" cap="none">
                <a:solidFill>
                  <a:schemeClr val="lt1"/>
                </a:solidFill>
                <a:latin typeface="Arial"/>
                <a:ea typeface="Arial"/>
                <a:cs typeface="Arial"/>
                <a:sym typeface="Arial"/>
              </a:defRPr>
            </a:lvl9pPr>
          </a:lstStyle>
          <a:p>
            <a:endParaRPr/>
          </a:p>
        </p:txBody>
      </p:sp>
      <p:sp>
        <p:nvSpPr>
          <p:cNvPr id="54" name="Shape 54"/>
          <p:cNvSpPr txBox="1">
            <a:spLocks noGrp="1"/>
          </p:cNvSpPr>
          <p:nvPr>
            <p:ph type="sldNum" idx="12"/>
          </p:nvPr>
        </p:nvSpPr>
        <p:spPr>
          <a:xfrm>
            <a:off x="8051800" y="6524625"/>
            <a:ext cx="939800" cy="285750"/>
          </a:xfrm>
          <a:prstGeom prst="rect">
            <a:avLst/>
          </a:prstGeom>
          <a:noFill/>
          <a:ln>
            <a:noFill/>
          </a:ln>
        </p:spPr>
        <p:txBody>
          <a:bodyPr spcFirstLastPara="1" wrap="square" lIns="91425" tIns="45700" rIns="91425" bIns="45700" anchor="t" anchorCtr="0">
            <a:noAutofit/>
          </a:bodyPr>
          <a:lstStyle>
            <a:lvl1pPr marL="0" marR="0" lvl="0" indent="0" algn="ctr" rtl="0">
              <a:lnSpc>
                <a:spcPct val="125000"/>
              </a:lnSpc>
              <a:spcBef>
                <a:spcPts val="0"/>
              </a:spcBef>
              <a:spcAft>
                <a:spcPts val="0"/>
              </a:spcAft>
              <a:buNone/>
              <a:defRPr sz="1600" b="1" i="0" u="none" strike="noStrike" cap="none">
                <a:solidFill>
                  <a:schemeClr val="lt1"/>
                </a:solidFill>
                <a:latin typeface="Arial"/>
                <a:ea typeface="Arial"/>
                <a:cs typeface="Arial"/>
                <a:sym typeface="Arial"/>
              </a:defRPr>
            </a:lvl1pPr>
            <a:lvl2pPr marL="0" marR="0" lvl="1" indent="0" algn="ctr" rtl="0">
              <a:lnSpc>
                <a:spcPct val="125000"/>
              </a:lnSpc>
              <a:spcBef>
                <a:spcPts val="0"/>
              </a:spcBef>
              <a:spcAft>
                <a:spcPts val="0"/>
              </a:spcAft>
              <a:buNone/>
              <a:defRPr sz="1600" b="1" i="0" u="none" strike="noStrike" cap="none">
                <a:solidFill>
                  <a:schemeClr val="lt1"/>
                </a:solidFill>
                <a:latin typeface="Arial"/>
                <a:ea typeface="Arial"/>
                <a:cs typeface="Arial"/>
                <a:sym typeface="Arial"/>
              </a:defRPr>
            </a:lvl2pPr>
            <a:lvl3pPr marL="0" marR="0" lvl="2" indent="0" algn="ctr" rtl="0">
              <a:lnSpc>
                <a:spcPct val="125000"/>
              </a:lnSpc>
              <a:spcBef>
                <a:spcPts val="0"/>
              </a:spcBef>
              <a:spcAft>
                <a:spcPts val="0"/>
              </a:spcAft>
              <a:buNone/>
              <a:defRPr sz="1600" b="1" i="0" u="none" strike="noStrike" cap="none">
                <a:solidFill>
                  <a:schemeClr val="lt1"/>
                </a:solidFill>
                <a:latin typeface="Arial"/>
                <a:ea typeface="Arial"/>
                <a:cs typeface="Arial"/>
                <a:sym typeface="Arial"/>
              </a:defRPr>
            </a:lvl3pPr>
            <a:lvl4pPr marL="0" marR="0" lvl="3" indent="0" algn="ctr" rtl="0">
              <a:lnSpc>
                <a:spcPct val="125000"/>
              </a:lnSpc>
              <a:spcBef>
                <a:spcPts val="0"/>
              </a:spcBef>
              <a:spcAft>
                <a:spcPts val="0"/>
              </a:spcAft>
              <a:buNone/>
              <a:defRPr sz="1600" b="1" i="0" u="none" strike="noStrike" cap="none">
                <a:solidFill>
                  <a:schemeClr val="lt1"/>
                </a:solidFill>
                <a:latin typeface="Arial"/>
                <a:ea typeface="Arial"/>
                <a:cs typeface="Arial"/>
                <a:sym typeface="Arial"/>
              </a:defRPr>
            </a:lvl4pPr>
            <a:lvl5pPr marL="0" marR="0" lvl="4" indent="0" algn="ctr" rtl="0">
              <a:lnSpc>
                <a:spcPct val="125000"/>
              </a:lnSpc>
              <a:spcBef>
                <a:spcPts val="0"/>
              </a:spcBef>
              <a:spcAft>
                <a:spcPts val="0"/>
              </a:spcAft>
              <a:buNone/>
              <a:defRPr sz="1600" b="1" i="0" u="none" strike="noStrike" cap="none">
                <a:solidFill>
                  <a:schemeClr val="lt1"/>
                </a:solidFill>
                <a:latin typeface="Arial"/>
                <a:ea typeface="Arial"/>
                <a:cs typeface="Arial"/>
                <a:sym typeface="Arial"/>
              </a:defRPr>
            </a:lvl5pPr>
            <a:lvl6pPr marL="0" marR="0" lvl="5" indent="0" algn="ctr" rtl="0">
              <a:lnSpc>
                <a:spcPct val="125000"/>
              </a:lnSpc>
              <a:spcBef>
                <a:spcPts val="0"/>
              </a:spcBef>
              <a:spcAft>
                <a:spcPts val="0"/>
              </a:spcAft>
              <a:buNone/>
              <a:defRPr sz="1600" b="1" i="0" u="none" strike="noStrike" cap="none">
                <a:solidFill>
                  <a:schemeClr val="lt1"/>
                </a:solidFill>
                <a:latin typeface="Arial"/>
                <a:ea typeface="Arial"/>
                <a:cs typeface="Arial"/>
                <a:sym typeface="Arial"/>
              </a:defRPr>
            </a:lvl6pPr>
            <a:lvl7pPr marL="0" marR="0" lvl="6" indent="0" algn="ctr" rtl="0">
              <a:lnSpc>
                <a:spcPct val="125000"/>
              </a:lnSpc>
              <a:spcBef>
                <a:spcPts val="0"/>
              </a:spcBef>
              <a:spcAft>
                <a:spcPts val="0"/>
              </a:spcAft>
              <a:buNone/>
              <a:defRPr sz="1600" b="1" i="0" u="none" strike="noStrike" cap="none">
                <a:solidFill>
                  <a:schemeClr val="lt1"/>
                </a:solidFill>
                <a:latin typeface="Arial"/>
                <a:ea typeface="Arial"/>
                <a:cs typeface="Arial"/>
                <a:sym typeface="Arial"/>
              </a:defRPr>
            </a:lvl7pPr>
            <a:lvl8pPr marL="0" marR="0" lvl="7" indent="0" algn="ctr" rtl="0">
              <a:lnSpc>
                <a:spcPct val="125000"/>
              </a:lnSpc>
              <a:spcBef>
                <a:spcPts val="0"/>
              </a:spcBef>
              <a:spcAft>
                <a:spcPts val="0"/>
              </a:spcAft>
              <a:buNone/>
              <a:defRPr sz="1600" b="1" i="0" u="none" strike="noStrike" cap="none">
                <a:solidFill>
                  <a:schemeClr val="lt1"/>
                </a:solidFill>
                <a:latin typeface="Arial"/>
                <a:ea typeface="Arial"/>
                <a:cs typeface="Arial"/>
                <a:sym typeface="Arial"/>
              </a:defRPr>
            </a:lvl8pPr>
            <a:lvl9pPr marL="0" marR="0" lvl="8" indent="0" algn="ctr" rtl="0">
              <a:lnSpc>
                <a:spcPct val="125000"/>
              </a:lnSpc>
              <a:spcBef>
                <a:spcPts val="0"/>
              </a:spcBef>
              <a:spcAft>
                <a:spcPts val="0"/>
              </a:spcAft>
              <a:buNone/>
              <a:defRPr sz="1600" b="1" i="0" u="none" strike="noStrike" cap="none">
                <a:solidFill>
                  <a:schemeClr val="lt1"/>
                </a:solidFill>
                <a:latin typeface="Arial"/>
                <a:ea typeface="Arial"/>
                <a:cs typeface="Arial"/>
                <a:sym typeface="Arial"/>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55"/>
        <p:cNvGrpSpPr/>
        <p:nvPr/>
      </p:nvGrpSpPr>
      <p:grpSpPr>
        <a:xfrm>
          <a:off x="0" y="0"/>
          <a:ext cx="0" cy="0"/>
          <a:chOff x="0" y="0"/>
          <a:chExt cx="0" cy="0"/>
        </a:xfrm>
      </p:grpSpPr>
      <p:sp>
        <p:nvSpPr>
          <p:cNvPr id="56" name="Shape 56"/>
          <p:cNvSpPr txBox="1">
            <a:spLocks noGrp="1"/>
          </p:cNvSpPr>
          <p:nvPr>
            <p:ph type="title"/>
          </p:nvPr>
        </p:nvSpPr>
        <p:spPr>
          <a:xfrm>
            <a:off x="1792288" y="4800600"/>
            <a:ext cx="5486400" cy="566738"/>
          </a:xfrm>
          <a:prstGeom prst="rect">
            <a:avLst/>
          </a:prstGeom>
          <a:noFill/>
          <a:ln>
            <a:noFill/>
          </a:ln>
        </p:spPr>
        <p:txBody>
          <a:bodyPr spcFirstLastPara="1" wrap="square" lIns="91425" tIns="91425" rIns="91425" bIns="91425" anchor="b" anchorCtr="0"/>
          <a:lstStyle>
            <a:lvl1pPr marL="0" marR="0" lvl="0" indent="0" algn="l" rtl="0">
              <a:spcBef>
                <a:spcPts val="0"/>
              </a:spcBef>
              <a:spcAft>
                <a:spcPts val="0"/>
              </a:spcAft>
              <a:buSzPts val="1400"/>
              <a:buNone/>
              <a:defRPr sz="2000" b="1" i="0" u="none" strike="noStrike" cap="none">
                <a:solidFill>
                  <a:schemeClr val="dk2"/>
                </a:solidFill>
                <a:latin typeface="Arial"/>
                <a:ea typeface="Arial"/>
                <a:cs typeface="Arial"/>
                <a:sym typeface="Arial"/>
              </a:defRPr>
            </a:lvl1pPr>
            <a:lvl2pPr marL="0" marR="0" lvl="1" indent="0" algn="ctr" rtl="0">
              <a:spcBef>
                <a:spcPts val="0"/>
              </a:spcBef>
              <a:spcAft>
                <a:spcPts val="0"/>
              </a:spcAft>
              <a:buSzPts val="1400"/>
              <a:buNone/>
              <a:defRPr sz="3600" b="1" i="0" u="none" strike="noStrike" cap="none">
                <a:solidFill>
                  <a:schemeClr val="dk2"/>
                </a:solidFill>
                <a:latin typeface="Arial"/>
                <a:ea typeface="Arial"/>
                <a:cs typeface="Arial"/>
                <a:sym typeface="Arial"/>
              </a:defRPr>
            </a:lvl2pPr>
            <a:lvl3pPr marL="0" marR="0" lvl="2" indent="0" algn="ctr" rtl="0">
              <a:spcBef>
                <a:spcPts val="0"/>
              </a:spcBef>
              <a:spcAft>
                <a:spcPts val="0"/>
              </a:spcAft>
              <a:buSzPts val="1400"/>
              <a:buNone/>
              <a:defRPr sz="3600" b="1" i="0" u="none" strike="noStrike" cap="none">
                <a:solidFill>
                  <a:schemeClr val="dk2"/>
                </a:solidFill>
                <a:latin typeface="Arial"/>
                <a:ea typeface="Arial"/>
                <a:cs typeface="Arial"/>
                <a:sym typeface="Arial"/>
              </a:defRPr>
            </a:lvl3pPr>
            <a:lvl4pPr marL="0" marR="0" lvl="3" indent="0" algn="ctr" rtl="0">
              <a:spcBef>
                <a:spcPts val="0"/>
              </a:spcBef>
              <a:spcAft>
                <a:spcPts val="0"/>
              </a:spcAft>
              <a:buSzPts val="1400"/>
              <a:buNone/>
              <a:defRPr sz="3600" b="1" i="0" u="none" strike="noStrike" cap="none">
                <a:solidFill>
                  <a:schemeClr val="dk2"/>
                </a:solidFill>
                <a:latin typeface="Arial"/>
                <a:ea typeface="Arial"/>
                <a:cs typeface="Arial"/>
                <a:sym typeface="Arial"/>
              </a:defRPr>
            </a:lvl4pPr>
            <a:lvl5pPr marL="0" marR="0" lvl="4" indent="0" algn="ctr" rtl="0">
              <a:spcBef>
                <a:spcPts val="0"/>
              </a:spcBef>
              <a:spcAft>
                <a:spcPts val="0"/>
              </a:spcAft>
              <a:buSzPts val="1400"/>
              <a:buNone/>
              <a:defRPr sz="3600" b="1" i="0" u="none" strike="noStrike" cap="none">
                <a:solidFill>
                  <a:schemeClr val="dk2"/>
                </a:solidFill>
                <a:latin typeface="Arial"/>
                <a:ea typeface="Arial"/>
                <a:cs typeface="Arial"/>
                <a:sym typeface="Arial"/>
              </a:defRPr>
            </a:lvl5pPr>
            <a:lvl6pPr marL="457200" marR="0" lvl="5" indent="0" algn="ctr" rtl="0">
              <a:spcBef>
                <a:spcPts val="0"/>
              </a:spcBef>
              <a:spcAft>
                <a:spcPts val="0"/>
              </a:spcAft>
              <a:buSzPts val="1400"/>
              <a:buNone/>
              <a:defRPr sz="3600" b="1" i="0" u="none" strike="noStrike" cap="none">
                <a:solidFill>
                  <a:schemeClr val="dk2"/>
                </a:solidFill>
                <a:latin typeface="Arial"/>
                <a:ea typeface="Arial"/>
                <a:cs typeface="Arial"/>
                <a:sym typeface="Arial"/>
              </a:defRPr>
            </a:lvl6pPr>
            <a:lvl7pPr marL="914400" marR="0" lvl="6" indent="0" algn="ctr" rtl="0">
              <a:spcBef>
                <a:spcPts val="0"/>
              </a:spcBef>
              <a:spcAft>
                <a:spcPts val="0"/>
              </a:spcAft>
              <a:buSzPts val="1400"/>
              <a:buNone/>
              <a:defRPr sz="3600" b="1" i="0" u="none" strike="noStrike" cap="none">
                <a:solidFill>
                  <a:schemeClr val="dk2"/>
                </a:solidFill>
                <a:latin typeface="Arial"/>
                <a:ea typeface="Arial"/>
                <a:cs typeface="Arial"/>
                <a:sym typeface="Arial"/>
              </a:defRPr>
            </a:lvl7pPr>
            <a:lvl8pPr marL="1371600" marR="0" lvl="7" indent="0" algn="ctr" rtl="0">
              <a:spcBef>
                <a:spcPts val="0"/>
              </a:spcBef>
              <a:spcAft>
                <a:spcPts val="0"/>
              </a:spcAft>
              <a:buSzPts val="1400"/>
              <a:buNone/>
              <a:defRPr sz="3600" b="1" i="0" u="none" strike="noStrike" cap="none">
                <a:solidFill>
                  <a:schemeClr val="dk2"/>
                </a:solidFill>
                <a:latin typeface="Arial"/>
                <a:ea typeface="Arial"/>
                <a:cs typeface="Arial"/>
                <a:sym typeface="Arial"/>
              </a:defRPr>
            </a:lvl8pPr>
            <a:lvl9pPr marL="1828800" marR="0" lvl="8" indent="0" algn="ctr" rtl="0">
              <a:spcBef>
                <a:spcPts val="0"/>
              </a:spcBef>
              <a:spcAft>
                <a:spcPts val="0"/>
              </a:spcAft>
              <a:buSzPts val="1400"/>
              <a:buNone/>
              <a:defRPr sz="3600" b="1" i="0" u="none" strike="noStrike" cap="none">
                <a:solidFill>
                  <a:schemeClr val="dk2"/>
                </a:solidFill>
                <a:latin typeface="Arial"/>
                <a:ea typeface="Arial"/>
                <a:cs typeface="Arial"/>
                <a:sym typeface="Arial"/>
              </a:defRPr>
            </a:lvl9pPr>
          </a:lstStyle>
          <a:p>
            <a:endParaRPr/>
          </a:p>
        </p:txBody>
      </p:sp>
      <p:sp>
        <p:nvSpPr>
          <p:cNvPr id="57" name="Shape 57"/>
          <p:cNvSpPr>
            <a:spLocks noGrp="1"/>
          </p:cNvSpPr>
          <p:nvPr>
            <p:ph type="pic" idx="2"/>
          </p:nvPr>
        </p:nvSpPr>
        <p:spPr>
          <a:xfrm>
            <a:off x="1792288" y="612775"/>
            <a:ext cx="5486400" cy="4114800"/>
          </a:xfrm>
          <a:prstGeom prst="rect">
            <a:avLst/>
          </a:prstGeom>
          <a:noFill/>
          <a:ln>
            <a:noFill/>
          </a:ln>
        </p:spPr>
        <p:txBody>
          <a:bodyPr spcFirstLastPara="1" wrap="square" lIns="91425" tIns="91425" rIns="91425" bIns="91425" anchor="t" anchorCtr="0"/>
          <a:lstStyle>
            <a:lvl1pPr marL="0" marR="0" lvl="0" indent="0" algn="l" rtl="0">
              <a:spcBef>
                <a:spcPts val="64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1pPr>
            <a:lvl2pPr marL="457200" marR="0" lvl="1" indent="0" algn="l" rtl="0">
              <a:spcBef>
                <a:spcPts val="56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L="914400" marR="0" lvl="2" indent="0" algn="l" rtl="0">
              <a:spcBef>
                <a:spcPts val="48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L="1371600" marR="0" lvl="3" indent="0"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4pPr>
            <a:lvl5pPr marL="1828800" marR="0" lvl="4" indent="0"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5pPr>
            <a:lvl6pPr marL="2286000" marR="0" lvl="5" indent="0"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6pPr>
            <a:lvl7pPr marL="2743200" marR="0" lvl="6" indent="0"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7pPr>
            <a:lvl8pPr marL="3200400" marR="0" lvl="7" indent="0"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8pPr>
            <a:lvl9pPr marL="3657600" marR="0" lvl="8" indent="0"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9pPr>
          </a:lstStyle>
          <a:p>
            <a:endParaRPr/>
          </a:p>
        </p:txBody>
      </p:sp>
      <p:sp>
        <p:nvSpPr>
          <p:cNvPr id="58" name="Shape 58"/>
          <p:cNvSpPr txBox="1">
            <a:spLocks noGrp="1"/>
          </p:cNvSpPr>
          <p:nvPr>
            <p:ph type="body" idx="1"/>
          </p:nvPr>
        </p:nvSpPr>
        <p:spPr>
          <a:xfrm>
            <a:off x="1792288" y="5367338"/>
            <a:ext cx="5486400" cy="804862"/>
          </a:xfrm>
          <a:prstGeom prst="rect">
            <a:avLst/>
          </a:prstGeom>
          <a:noFill/>
          <a:ln>
            <a:noFill/>
          </a:ln>
        </p:spPr>
        <p:txBody>
          <a:bodyPr spcFirstLastPara="1" wrap="square" lIns="91425" tIns="91425" rIns="91425" bIns="91425" anchor="t" anchorCtr="0"/>
          <a:lstStyle>
            <a:lvl1pPr marL="457200" marR="0" lvl="0" indent="-228600" algn="l" rtl="0">
              <a:spcBef>
                <a:spcPts val="28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1pPr>
            <a:lvl2pPr marL="914400" marR="0" lvl="1" indent="-228600" algn="l" rtl="0">
              <a:spcBef>
                <a:spcPts val="24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2pPr>
            <a:lvl3pPr marL="1371600" marR="0" lvl="2" indent="-228600" algn="l" rtl="0">
              <a:spcBef>
                <a:spcPts val="2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3pPr>
            <a:lvl4pPr marL="1828800" marR="0" lvl="3" indent="-228600" algn="l" rtl="0">
              <a:spcBef>
                <a:spcPts val="180"/>
              </a:spcBef>
              <a:spcAft>
                <a:spcPts val="0"/>
              </a:spcAft>
              <a:buClr>
                <a:schemeClr val="dk1"/>
              </a:buClr>
              <a:buSzPts val="900"/>
              <a:buFont typeface="Arial"/>
              <a:buNone/>
              <a:defRPr sz="900" b="0" i="0" u="none" strike="noStrike" cap="none">
                <a:solidFill>
                  <a:schemeClr val="dk1"/>
                </a:solidFill>
                <a:latin typeface="Arial"/>
                <a:ea typeface="Arial"/>
                <a:cs typeface="Arial"/>
                <a:sym typeface="Arial"/>
              </a:defRPr>
            </a:lvl4pPr>
            <a:lvl5pPr marL="2286000" marR="0" lvl="4" indent="-228600" algn="l" rtl="0">
              <a:spcBef>
                <a:spcPts val="180"/>
              </a:spcBef>
              <a:spcAft>
                <a:spcPts val="0"/>
              </a:spcAft>
              <a:buClr>
                <a:schemeClr val="dk1"/>
              </a:buClr>
              <a:buSzPts val="900"/>
              <a:buFont typeface="Arial"/>
              <a:buNone/>
              <a:defRPr sz="900" b="0" i="0" u="none" strike="noStrike" cap="none">
                <a:solidFill>
                  <a:schemeClr val="dk1"/>
                </a:solidFill>
                <a:latin typeface="Arial"/>
                <a:ea typeface="Arial"/>
                <a:cs typeface="Arial"/>
                <a:sym typeface="Arial"/>
              </a:defRPr>
            </a:lvl5pPr>
            <a:lvl6pPr marL="2743200" marR="0" lvl="5" indent="-228600" algn="l" rtl="0">
              <a:spcBef>
                <a:spcPts val="180"/>
              </a:spcBef>
              <a:spcAft>
                <a:spcPts val="0"/>
              </a:spcAft>
              <a:buClr>
                <a:schemeClr val="dk1"/>
              </a:buClr>
              <a:buSzPts val="900"/>
              <a:buFont typeface="Arial"/>
              <a:buNone/>
              <a:defRPr sz="900" b="0" i="0" u="none" strike="noStrike" cap="none">
                <a:solidFill>
                  <a:schemeClr val="dk1"/>
                </a:solidFill>
                <a:latin typeface="Arial"/>
                <a:ea typeface="Arial"/>
                <a:cs typeface="Arial"/>
                <a:sym typeface="Arial"/>
              </a:defRPr>
            </a:lvl6pPr>
            <a:lvl7pPr marL="3200400" marR="0" lvl="6" indent="-228600" algn="l" rtl="0">
              <a:spcBef>
                <a:spcPts val="180"/>
              </a:spcBef>
              <a:spcAft>
                <a:spcPts val="0"/>
              </a:spcAft>
              <a:buClr>
                <a:schemeClr val="dk1"/>
              </a:buClr>
              <a:buSzPts val="900"/>
              <a:buFont typeface="Arial"/>
              <a:buNone/>
              <a:defRPr sz="900" b="0" i="0" u="none" strike="noStrike" cap="none">
                <a:solidFill>
                  <a:schemeClr val="dk1"/>
                </a:solidFill>
                <a:latin typeface="Arial"/>
                <a:ea typeface="Arial"/>
                <a:cs typeface="Arial"/>
                <a:sym typeface="Arial"/>
              </a:defRPr>
            </a:lvl7pPr>
            <a:lvl8pPr marL="3657600" marR="0" lvl="7" indent="-228600" algn="l" rtl="0">
              <a:spcBef>
                <a:spcPts val="180"/>
              </a:spcBef>
              <a:spcAft>
                <a:spcPts val="0"/>
              </a:spcAft>
              <a:buClr>
                <a:schemeClr val="dk1"/>
              </a:buClr>
              <a:buSzPts val="900"/>
              <a:buFont typeface="Arial"/>
              <a:buNone/>
              <a:defRPr sz="900" b="0" i="0" u="none" strike="noStrike" cap="none">
                <a:solidFill>
                  <a:schemeClr val="dk1"/>
                </a:solidFill>
                <a:latin typeface="Arial"/>
                <a:ea typeface="Arial"/>
                <a:cs typeface="Arial"/>
                <a:sym typeface="Arial"/>
              </a:defRPr>
            </a:lvl8pPr>
            <a:lvl9pPr marL="4114800" marR="0" lvl="8" indent="-228600" algn="l" rtl="0">
              <a:spcBef>
                <a:spcPts val="180"/>
              </a:spcBef>
              <a:spcAft>
                <a:spcPts val="0"/>
              </a:spcAft>
              <a:buClr>
                <a:schemeClr val="dk1"/>
              </a:buClr>
              <a:buSzPts val="900"/>
              <a:buFont typeface="Arial"/>
              <a:buNone/>
              <a:defRPr sz="900" b="0" i="0" u="none" strike="noStrike" cap="none">
                <a:solidFill>
                  <a:schemeClr val="dk1"/>
                </a:solidFill>
                <a:latin typeface="Arial"/>
                <a:ea typeface="Arial"/>
                <a:cs typeface="Arial"/>
                <a:sym typeface="Arial"/>
              </a:defRPr>
            </a:lvl9pPr>
          </a:lstStyle>
          <a:p>
            <a:endParaRPr/>
          </a:p>
        </p:txBody>
      </p:sp>
      <p:sp>
        <p:nvSpPr>
          <p:cNvPr id="59" name="Shape 59"/>
          <p:cNvSpPr txBox="1">
            <a:spLocks noGrp="1"/>
          </p:cNvSpPr>
          <p:nvPr>
            <p:ph type="dt" idx="10"/>
          </p:nvPr>
        </p:nvSpPr>
        <p:spPr>
          <a:xfrm>
            <a:off x="228600" y="6524625"/>
            <a:ext cx="1219200" cy="285750"/>
          </a:xfrm>
          <a:prstGeom prst="rect">
            <a:avLst/>
          </a:prstGeom>
          <a:noFill/>
          <a:ln>
            <a:noFill/>
          </a:ln>
        </p:spPr>
        <p:txBody>
          <a:bodyPr spcFirstLastPara="1" wrap="square" lIns="91425" tIns="91425" rIns="91425" bIns="91425" anchor="t" anchorCtr="0"/>
          <a:lstStyle>
            <a:lvl1pPr marL="0" marR="0" lvl="0" indent="0" algn="ctr" rtl="0">
              <a:lnSpc>
                <a:spcPct val="125000"/>
              </a:lnSpc>
              <a:spcBef>
                <a:spcPts val="0"/>
              </a:spcBef>
              <a:spcAft>
                <a:spcPts val="0"/>
              </a:spcAft>
              <a:buSzPts val="1400"/>
              <a:buNone/>
              <a:defRPr sz="1600" b="1" i="0" u="none" strike="noStrike" cap="none">
                <a:solidFill>
                  <a:schemeClr val="lt1"/>
                </a:solidFill>
                <a:latin typeface="Arial"/>
                <a:ea typeface="Arial"/>
                <a:cs typeface="Arial"/>
                <a:sym typeface="Arial"/>
              </a:defRPr>
            </a:lvl1pPr>
            <a:lvl2pPr marL="457200" marR="0" lvl="1" indent="0" algn="ctr" rtl="0">
              <a:lnSpc>
                <a:spcPct val="125000"/>
              </a:lnSpc>
              <a:spcBef>
                <a:spcPts val="0"/>
              </a:spcBef>
              <a:spcAft>
                <a:spcPts val="0"/>
              </a:spcAft>
              <a:buSzPts val="1400"/>
              <a:buNone/>
              <a:defRPr sz="1600" b="1" i="0" u="none" strike="noStrike" cap="none">
                <a:solidFill>
                  <a:schemeClr val="lt1"/>
                </a:solidFill>
                <a:latin typeface="Arial"/>
                <a:ea typeface="Arial"/>
                <a:cs typeface="Arial"/>
                <a:sym typeface="Arial"/>
              </a:defRPr>
            </a:lvl2pPr>
            <a:lvl3pPr marL="914400" marR="0" lvl="2" indent="0" algn="ctr" rtl="0">
              <a:lnSpc>
                <a:spcPct val="125000"/>
              </a:lnSpc>
              <a:spcBef>
                <a:spcPts val="0"/>
              </a:spcBef>
              <a:spcAft>
                <a:spcPts val="0"/>
              </a:spcAft>
              <a:buSzPts val="1400"/>
              <a:buNone/>
              <a:defRPr sz="1600" b="1" i="0" u="none" strike="noStrike" cap="none">
                <a:solidFill>
                  <a:schemeClr val="lt1"/>
                </a:solidFill>
                <a:latin typeface="Arial"/>
                <a:ea typeface="Arial"/>
                <a:cs typeface="Arial"/>
                <a:sym typeface="Arial"/>
              </a:defRPr>
            </a:lvl3pPr>
            <a:lvl4pPr marL="1371600" marR="0" lvl="3" indent="0" algn="ctr" rtl="0">
              <a:lnSpc>
                <a:spcPct val="125000"/>
              </a:lnSpc>
              <a:spcBef>
                <a:spcPts val="0"/>
              </a:spcBef>
              <a:spcAft>
                <a:spcPts val="0"/>
              </a:spcAft>
              <a:buSzPts val="1400"/>
              <a:buNone/>
              <a:defRPr sz="1600" b="1" i="0" u="none" strike="noStrike" cap="none">
                <a:solidFill>
                  <a:schemeClr val="lt1"/>
                </a:solidFill>
                <a:latin typeface="Arial"/>
                <a:ea typeface="Arial"/>
                <a:cs typeface="Arial"/>
                <a:sym typeface="Arial"/>
              </a:defRPr>
            </a:lvl4pPr>
            <a:lvl5pPr marL="1828800" marR="0" lvl="4" indent="0" algn="ctr" rtl="0">
              <a:lnSpc>
                <a:spcPct val="125000"/>
              </a:lnSpc>
              <a:spcBef>
                <a:spcPts val="0"/>
              </a:spcBef>
              <a:spcAft>
                <a:spcPts val="0"/>
              </a:spcAft>
              <a:buSzPts val="1400"/>
              <a:buNone/>
              <a:defRPr sz="1600" b="1" i="0" u="none" strike="noStrike" cap="none">
                <a:solidFill>
                  <a:schemeClr val="lt1"/>
                </a:solidFill>
                <a:latin typeface="Arial"/>
                <a:ea typeface="Arial"/>
                <a:cs typeface="Arial"/>
                <a:sym typeface="Arial"/>
              </a:defRPr>
            </a:lvl5pPr>
            <a:lvl6pPr marL="2286000" marR="0" lvl="5" indent="0" algn="l" rtl="0">
              <a:spcBef>
                <a:spcPts val="0"/>
              </a:spcBef>
              <a:spcAft>
                <a:spcPts val="0"/>
              </a:spcAft>
              <a:buSzPts val="1400"/>
              <a:buNone/>
              <a:defRPr sz="1600" b="1" i="0" u="none" strike="noStrike" cap="none">
                <a:solidFill>
                  <a:schemeClr val="lt1"/>
                </a:solidFill>
                <a:latin typeface="Arial"/>
                <a:ea typeface="Arial"/>
                <a:cs typeface="Arial"/>
                <a:sym typeface="Arial"/>
              </a:defRPr>
            </a:lvl6pPr>
            <a:lvl7pPr marL="2743200" marR="0" lvl="6" indent="0" algn="l" rtl="0">
              <a:spcBef>
                <a:spcPts val="0"/>
              </a:spcBef>
              <a:spcAft>
                <a:spcPts val="0"/>
              </a:spcAft>
              <a:buSzPts val="1400"/>
              <a:buNone/>
              <a:defRPr sz="1600" b="1" i="0" u="none" strike="noStrike" cap="none">
                <a:solidFill>
                  <a:schemeClr val="lt1"/>
                </a:solidFill>
                <a:latin typeface="Arial"/>
                <a:ea typeface="Arial"/>
                <a:cs typeface="Arial"/>
                <a:sym typeface="Arial"/>
              </a:defRPr>
            </a:lvl7pPr>
            <a:lvl8pPr marL="3200400" marR="0" lvl="7" indent="0" algn="l" rtl="0">
              <a:spcBef>
                <a:spcPts val="0"/>
              </a:spcBef>
              <a:spcAft>
                <a:spcPts val="0"/>
              </a:spcAft>
              <a:buSzPts val="1400"/>
              <a:buNone/>
              <a:defRPr sz="1600" b="1" i="0" u="none" strike="noStrike" cap="none">
                <a:solidFill>
                  <a:schemeClr val="lt1"/>
                </a:solidFill>
                <a:latin typeface="Arial"/>
                <a:ea typeface="Arial"/>
                <a:cs typeface="Arial"/>
                <a:sym typeface="Arial"/>
              </a:defRPr>
            </a:lvl8pPr>
            <a:lvl9pPr marL="3657600" marR="0" lvl="8" indent="0" algn="l" rtl="0">
              <a:spcBef>
                <a:spcPts val="0"/>
              </a:spcBef>
              <a:spcAft>
                <a:spcPts val="0"/>
              </a:spcAft>
              <a:buSzPts val="1400"/>
              <a:buNone/>
              <a:defRPr sz="1600" b="1" i="0" u="none" strike="noStrike" cap="none">
                <a:solidFill>
                  <a:schemeClr val="lt1"/>
                </a:solidFill>
                <a:latin typeface="Arial"/>
                <a:ea typeface="Arial"/>
                <a:cs typeface="Arial"/>
                <a:sym typeface="Arial"/>
              </a:defRPr>
            </a:lvl9pPr>
          </a:lstStyle>
          <a:p>
            <a:endParaRPr/>
          </a:p>
        </p:txBody>
      </p:sp>
      <p:sp>
        <p:nvSpPr>
          <p:cNvPr id="60" name="Shape 60"/>
          <p:cNvSpPr txBox="1">
            <a:spLocks noGrp="1"/>
          </p:cNvSpPr>
          <p:nvPr>
            <p:ph type="ftr" idx="11"/>
          </p:nvPr>
        </p:nvSpPr>
        <p:spPr>
          <a:xfrm>
            <a:off x="1536700" y="6524625"/>
            <a:ext cx="6438900" cy="282575"/>
          </a:xfrm>
          <a:prstGeom prst="rect">
            <a:avLst/>
          </a:prstGeom>
          <a:noFill/>
          <a:ln>
            <a:noFill/>
          </a:ln>
        </p:spPr>
        <p:txBody>
          <a:bodyPr spcFirstLastPara="1" wrap="square" lIns="91425" tIns="91425" rIns="91425" bIns="91425" anchor="t" anchorCtr="0"/>
          <a:lstStyle>
            <a:lvl1pPr marL="0" marR="0" lvl="0" indent="0" algn="ctr" rtl="0">
              <a:lnSpc>
                <a:spcPct val="125000"/>
              </a:lnSpc>
              <a:spcBef>
                <a:spcPts val="0"/>
              </a:spcBef>
              <a:spcAft>
                <a:spcPts val="0"/>
              </a:spcAft>
              <a:buSzPts val="1400"/>
              <a:buNone/>
              <a:defRPr sz="1600" b="1" i="0" u="none" strike="noStrike" cap="none">
                <a:solidFill>
                  <a:schemeClr val="lt1"/>
                </a:solidFill>
                <a:latin typeface="Arial"/>
                <a:ea typeface="Arial"/>
                <a:cs typeface="Arial"/>
                <a:sym typeface="Arial"/>
              </a:defRPr>
            </a:lvl1pPr>
            <a:lvl2pPr marL="457200" marR="0" lvl="1" indent="0" algn="ctr" rtl="0">
              <a:lnSpc>
                <a:spcPct val="125000"/>
              </a:lnSpc>
              <a:spcBef>
                <a:spcPts val="0"/>
              </a:spcBef>
              <a:spcAft>
                <a:spcPts val="0"/>
              </a:spcAft>
              <a:buSzPts val="1400"/>
              <a:buNone/>
              <a:defRPr sz="1600" b="1" i="0" u="none" strike="noStrike" cap="none">
                <a:solidFill>
                  <a:schemeClr val="lt1"/>
                </a:solidFill>
                <a:latin typeface="Arial"/>
                <a:ea typeface="Arial"/>
                <a:cs typeface="Arial"/>
                <a:sym typeface="Arial"/>
              </a:defRPr>
            </a:lvl2pPr>
            <a:lvl3pPr marL="914400" marR="0" lvl="2" indent="0" algn="ctr" rtl="0">
              <a:lnSpc>
                <a:spcPct val="125000"/>
              </a:lnSpc>
              <a:spcBef>
                <a:spcPts val="0"/>
              </a:spcBef>
              <a:spcAft>
                <a:spcPts val="0"/>
              </a:spcAft>
              <a:buSzPts val="1400"/>
              <a:buNone/>
              <a:defRPr sz="1600" b="1" i="0" u="none" strike="noStrike" cap="none">
                <a:solidFill>
                  <a:schemeClr val="lt1"/>
                </a:solidFill>
                <a:latin typeface="Arial"/>
                <a:ea typeface="Arial"/>
                <a:cs typeface="Arial"/>
                <a:sym typeface="Arial"/>
              </a:defRPr>
            </a:lvl3pPr>
            <a:lvl4pPr marL="1371600" marR="0" lvl="3" indent="0" algn="ctr" rtl="0">
              <a:lnSpc>
                <a:spcPct val="125000"/>
              </a:lnSpc>
              <a:spcBef>
                <a:spcPts val="0"/>
              </a:spcBef>
              <a:spcAft>
                <a:spcPts val="0"/>
              </a:spcAft>
              <a:buSzPts val="1400"/>
              <a:buNone/>
              <a:defRPr sz="1600" b="1" i="0" u="none" strike="noStrike" cap="none">
                <a:solidFill>
                  <a:schemeClr val="lt1"/>
                </a:solidFill>
                <a:latin typeface="Arial"/>
                <a:ea typeface="Arial"/>
                <a:cs typeface="Arial"/>
                <a:sym typeface="Arial"/>
              </a:defRPr>
            </a:lvl4pPr>
            <a:lvl5pPr marL="1828800" marR="0" lvl="4" indent="0" algn="ctr" rtl="0">
              <a:lnSpc>
                <a:spcPct val="125000"/>
              </a:lnSpc>
              <a:spcBef>
                <a:spcPts val="0"/>
              </a:spcBef>
              <a:spcAft>
                <a:spcPts val="0"/>
              </a:spcAft>
              <a:buSzPts val="1400"/>
              <a:buNone/>
              <a:defRPr sz="1600" b="1" i="0" u="none" strike="noStrike" cap="none">
                <a:solidFill>
                  <a:schemeClr val="lt1"/>
                </a:solidFill>
                <a:latin typeface="Arial"/>
                <a:ea typeface="Arial"/>
                <a:cs typeface="Arial"/>
                <a:sym typeface="Arial"/>
              </a:defRPr>
            </a:lvl5pPr>
            <a:lvl6pPr marL="2286000" marR="0" lvl="5" indent="0" algn="l" rtl="0">
              <a:spcBef>
                <a:spcPts val="0"/>
              </a:spcBef>
              <a:spcAft>
                <a:spcPts val="0"/>
              </a:spcAft>
              <a:buSzPts val="1400"/>
              <a:buNone/>
              <a:defRPr sz="1600" b="1" i="0" u="none" strike="noStrike" cap="none">
                <a:solidFill>
                  <a:schemeClr val="lt1"/>
                </a:solidFill>
                <a:latin typeface="Arial"/>
                <a:ea typeface="Arial"/>
                <a:cs typeface="Arial"/>
                <a:sym typeface="Arial"/>
              </a:defRPr>
            </a:lvl6pPr>
            <a:lvl7pPr marL="2743200" marR="0" lvl="6" indent="0" algn="l" rtl="0">
              <a:spcBef>
                <a:spcPts val="0"/>
              </a:spcBef>
              <a:spcAft>
                <a:spcPts val="0"/>
              </a:spcAft>
              <a:buSzPts val="1400"/>
              <a:buNone/>
              <a:defRPr sz="1600" b="1" i="0" u="none" strike="noStrike" cap="none">
                <a:solidFill>
                  <a:schemeClr val="lt1"/>
                </a:solidFill>
                <a:latin typeface="Arial"/>
                <a:ea typeface="Arial"/>
                <a:cs typeface="Arial"/>
                <a:sym typeface="Arial"/>
              </a:defRPr>
            </a:lvl7pPr>
            <a:lvl8pPr marL="3200400" marR="0" lvl="7" indent="0" algn="l" rtl="0">
              <a:spcBef>
                <a:spcPts val="0"/>
              </a:spcBef>
              <a:spcAft>
                <a:spcPts val="0"/>
              </a:spcAft>
              <a:buSzPts val="1400"/>
              <a:buNone/>
              <a:defRPr sz="1600" b="1" i="0" u="none" strike="noStrike" cap="none">
                <a:solidFill>
                  <a:schemeClr val="lt1"/>
                </a:solidFill>
                <a:latin typeface="Arial"/>
                <a:ea typeface="Arial"/>
                <a:cs typeface="Arial"/>
                <a:sym typeface="Arial"/>
              </a:defRPr>
            </a:lvl8pPr>
            <a:lvl9pPr marL="3657600" marR="0" lvl="8" indent="0" algn="l" rtl="0">
              <a:spcBef>
                <a:spcPts val="0"/>
              </a:spcBef>
              <a:spcAft>
                <a:spcPts val="0"/>
              </a:spcAft>
              <a:buSzPts val="1400"/>
              <a:buNone/>
              <a:defRPr sz="1600" b="1" i="0" u="none" strike="noStrike" cap="none">
                <a:solidFill>
                  <a:schemeClr val="lt1"/>
                </a:solidFill>
                <a:latin typeface="Arial"/>
                <a:ea typeface="Arial"/>
                <a:cs typeface="Arial"/>
                <a:sym typeface="Arial"/>
              </a:defRPr>
            </a:lvl9pPr>
          </a:lstStyle>
          <a:p>
            <a:endParaRPr/>
          </a:p>
        </p:txBody>
      </p:sp>
      <p:sp>
        <p:nvSpPr>
          <p:cNvPr id="61" name="Shape 61"/>
          <p:cNvSpPr txBox="1">
            <a:spLocks noGrp="1"/>
          </p:cNvSpPr>
          <p:nvPr>
            <p:ph type="sldNum" idx="12"/>
          </p:nvPr>
        </p:nvSpPr>
        <p:spPr>
          <a:xfrm>
            <a:off x="8051800" y="6524625"/>
            <a:ext cx="939800" cy="285750"/>
          </a:xfrm>
          <a:prstGeom prst="rect">
            <a:avLst/>
          </a:prstGeom>
          <a:noFill/>
          <a:ln>
            <a:noFill/>
          </a:ln>
        </p:spPr>
        <p:txBody>
          <a:bodyPr spcFirstLastPara="1" wrap="square" lIns="91425" tIns="45700" rIns="91425" bIns="45700" anchor="t" anchorCtr="0">
            <a:noAutofit/>
          </a:bodyPr>
          <a:lstStyle>
            <a:lvl1pPr marL="0" marR="0" lvl="0" indent="0" algn="ctr" rtl="0">
              <a:lnSpc>
                <a:spcPct val="125000"/>
              </a:lnSpc>
              <a:spcBef>
                <a:spcPts val="0"/>
              </a:spcBef>
              <a:spcAft>
                <a:spcPts val="0"/>
              </a:spcAft>
              <a:buNone/>
              <a:defRPr sz="1600" b="1" i="0" u="none" strike="noStrike" cap="none">
                <a:solidFill>
                  <a:schemeClr val="lt1"/>
                </a:solidFill>
                <a:latin typeface="Arial"/>
                <a:ea typeface="Arial"/>
                <a:cs typeface="Arial"/>
                <a:sym typeface="Arial"/>
              </a:defRPr>
            </a:lvl1pPr>
            <a:lvl2pPr marL="0" marR="0" lvl="1" indent="0" algn="ctr" rtl="0">
              <a:lnSpc>
                <a:spcPct val="125000"/>
              </a:lnSpc>
              <a:spcBef>
                <a:spcPts val="0"/>
              </a:spcBef>
              <a:spcAft>
                <a:spcPts val="0"/>
              </a:spcAft>
              <a:buNone/>
              <a:defRPr sz="1600" b="1" i="0" u="none" strike="noStrike" cap="none">
                <a:solidFill>
                  <a:schemeClr val="lt1"/>
                </a:solidFill>
                <a:latin typeface="Arial"/>
                <a:ea typeface="Arial"/>
                <a:cs typeface="Arial"/>
                <a:sym typeface="Arial"/>
              </a:defRPr>
            </a:lvl2pPr>
            <a:lvl3pPr marL="0" marR="0" lvl="2" indent="0" algn="ctr" rtl="0">
              <a:lnSpc>
                <a:spcPct val="125000"/>
              </a:lnSpc>
              <a:spcBef>
                <a:spcPts val="0"/>
              </a:spcBef>
              <a:spcAft>
                <a:spcPts val="0"/>
              </a:spcAft>
              <a:buNone/>
              <a:defRPr sz="1600" b="1" i="0" u="none" strike="noStrike" cap="none">
                <a:solidFill>
                  <a:schemeClr val="lt1"/>
                </a:solidFill>
                <a:latin typeface="Arial"/>
                <a:ea typeface="Arial"/>
                <a:cs typeface="Arial"/>
                <a:sym typeface="Arial"/>
              </a:defRPr>
            </a:lvl3pPr>
            <a:lvl4pPr marL="0" marR="0" lvl="3" indent="0" algn="ctr" rtl="0">
              <a:lnSpc>
                <a:spcPct val="125000"/>
              </a:lnSpc>
              <a:spcBef>
                <a:spcPts val="0"/>
              </a:spcBef>
              <a:spcAft>
                <a:spcPts val="0"/>
              </a:spcAft>
              <a:buNone/>
              <a:defRPr sz="1600" b="1" i="0" u="none" strike="noStrike" cap="none">
                <a:solidFill>
                  <a:schemeClr val="lt1"/>
                </a:solidFill>
                <a:latin typeface="Arial"/>
                <a:ea typeface="Arial"/>
                <a:cs typeface="Arial"/>
                <a:sym typeface="Arial"/>
              </a:defRPr>
            </a:lvl4pPr>
            <a:lvl5pPr marL="0" marR="0" lvl="4" indent="0" algn="ctr" rtl="0">
              <a:lnSpc>
                <a:spcPct val="125000"/>
              </a:lnSpc>
              <a:spcBef>
                <a:spcPts val="0"/>
              </a:spcBef>
              <a:spcAft>
                <a:spcPts val="0"/>
              </a:spcAft>
              <a:buNone/>
              <a:defRPr sz="1600" b="1" i="0" u="none" strike="noStrike" cap="none">
                <a:solidFill>
                  <a:schemeClr val="lt1"/>
                </a:solidFill>
                <a:latin typeface="Arial"/>
                <a:ea typeface="Arial"/>
                <a:cs typeface="Arial"/>
                <a:sym typeface="Arial"/>
              </a:defRPr>
            </a:lvl5pPr>
            <a:lvl6pPr marL="0" marR="0" lvl="5" indent="0" algn="ctr" rtl="0">
              <a:lnSpc>
                <a:spcPct val="125000"/>
              </a:lnSpc>
              <a:spcBef>
                <a:spcPts val="0"/>
              </a:spcBef>
              <a:spcAft>
                <a:spcPts val="0"/>
              </a:spcAft>
              <a:buNone/>
              <a:defRPr sz="1600" b="1" i="0" u="none" strike="noStrike" cap="none">
                <a:solidFill>
                  <a:schemeClr val="lt1"/>
                </a:solidFill>
                <a:latin typeface="Arial"/>
                <a:ea typeface="Arial"/>
                <a:cs typeface="Arial"/>
                <a:sym typeface="Arial"/>
              </a:defRPr>
            </a:lvl6pPr>
            <a:lvl7pPr marL="0" marR="0" lvl="6" indent="0" algn="ctr" rtl="0">
              <a:lnSpc>
                <a:spcPct val="125000"/>
              </a:lnSpc>
              <a:spcBef>
                <a:spcPts val="0"/>
              </a:spcBef>
              <a:spcAft>
                <a:spcPts val="0"/>
              </a:spcAft>
              <a:buNone/>
              <a:defRPr sz="1600" b="1" i="0" u="none" strike="noStrike" cap="none">
                <a:solidFill>
                  <a:schemeClr val="lt1"/>
                </a:solidFill>
                <a:latin typeface="Arial"/>
                <a:ea typeface="Arial"/>
                <a:cs typeface="Arial"/>
                <a:sym typeface="Arial"/>
              </a:defRPr>
            </a:lvl7pPr>
            <a:lvl8pPr marL="0" marR="0" lvl="7" indent="0" algn="ctr" rtl="0">
              <a:lnSpc>
                <a:spcPct val="125000"/>
              </a:lnSpc>
              <a:spcBef>
                <a:spcPts val="0"/>
              </a:spcBef>
              <a:spcAft>
                <a:spcPts val="0"/>
              </a:spcAft>
              <a:buNone/>
              <a:defRPr sz="1600" b="1" i="0" u="none" strike="noStrike" cap="none">
                <a:solidFill>
                  <a:schemeClr val="lt1"/>
                </a:solidFill>
                <a:latin typeface="Arial"/>
                <a:ea typeface="Arial"/>
                <a:cs typeface="Arial"/>
                <a:sym typeface="Arial"/>
              </a:defRPr>
            </a:lvl8pPr>
            <a:lvl9pPr marL="0" marR="0" lvl="8" indent="0" algn="ctr" rtl="0">
              <a:lnSpc>
                <a:spcPct val="125000"/>
              </a:lnSpc>
              <a:spcBef>
                <a:spcPts val="0"/>
              </a:spcBef>
              <a:spcAft>
                <a:spcPts val="0"/>
              </a:spcAft>
              <a:buNone/>
              <a:defRPr sz="1600" b="1" i="0" u="none" strike="noStrike" cap="none">
                <a:solidFill>
                  <a:schemeClr val="lt1"/>
                </a:solidFill>
                <a:latin typeface="Arial"/>
                <a:ea typeface="Arial"/>
                <a:cs typeface="Arial"/>
                <a:sym typeface="Arial"/>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pic>
        <p:nvPicPr>
          <p:cNvPr id="6" name="Shape 6" descr="logo upm 1 copy"/>
          <p:cNvPicPr preferRelativeResize="0"/>
          <p:nvPr/>
        </p:nvPicPr>
        <p:blipFill rotWithShape="1">
          <a:blip r:embed="rId18">
            <a:alphaModFix/>
          </a:blip>
          <a:srcRect/>
          <a:stretch/>
        </p:blipFill>
        <p:spPr>
          <a:xfrm>
            <a:off x="233363" y="228600"/>
            <a:ext cx="1553748" cy="714375"/>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5.png"/></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27.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24.xml"/><Relationship Id="rId7" Type="http://schemas.openxmlformats.org/officeDocument/2006/relationships/image" Target="../media/image29.wmf"/><Relationship Id="rId2" Type="http://schemas.openxmlformats.org/officeDocument/2006/relationships/slideLayout" Target="../slideLayouts/slideLayout3.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28.wmf"/><Relationship Id="rId4" Type="http://schemas.openxmlformats.org/officeDocument/2006/relationships/oleObject" Target="../embeddings/oleObject1.bin"/></Relationships>
</file>

<file path=ppt/slides/_rels/slide3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3.xml"/><Relationship Id="rId5" Type="http://schemas.openxmlformats.org/officeDocument/2006/relationships/image" Target="../media/image33.png"/><Relationship Id="rId4" Type="http://schemas.openxmlformats.org/officeDocument/2006/relationships/image" Target="../media/image32.png"/></Relationships>
</file>

<file path=ppt/slides/_rels/slide3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Layout" Target="../slideLayouts/slideLayout3.xml"/><Relationship Id="rId6" Type="http://schemas.openxmlformats.org/officeDocument/2006/relationships/image" Target="../media/image43.png"/><Relationship Id="rId5" Type="http://schemas.microsoft.com/office/2007/relationships/hdphoto" Target="../media/hdphoto2.wdp"/><Relationship Id="rId4" Type="http://schemas.openxmlformats.org/officeDocument/2006/relationships/image" Target="../media/image42.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12"/>
        <p:cNvGrpSpPr/>
        <p:nvPr/>
      </p:nvGrpSpPr>
      <p:grpSpPr>
        <a:xfrm>
          <a:off x="0" y="0"/>
          <a:ext cx="0" cy="0"/>
          <a:chOff x="0" y="0"/>
          <a:chExt cx="0" cy="0"/>
        </a:xfrm>
      </p:grpSpPr>
      <p:sp>
        <p:nvSpPr>
          <p:cNvPr id="113" name="Shape 113"/>
          <p:cNvSpPr txBox="1">
            <a:spLocks noGrp="1"/>
          </p:cNvSpPr>
          <p:nvPr>
            <p:ph type="ctrTitle"/>
          </p:nvPr>
        </p:nvSpPr>
        <p:spPr>
          <a:xfrm>
            <a:off x="395111" y="2374900"/>
            <a:ext cx="8509000" cy="769441"/>
          </a:xfrm>
          <a:prstGeom prst="rect">
            <a:avLst/>
          </a:prstGeom>
          <a:noFill/>
          <a:ln>
            <a:noFill/>
          </a:ln>
        </p:spPr>
        <p:txBody>
          <a:bodyPr spcFirstLastPara="1" wrap="square" lIns="91425" tIns="45700" rIns="91425" bIns="45700" anchor="t" anchorCtr="0">
            <a:noAutofit/>
          </a:bodyPr>
          <a:lstStyle/>
          <a:p>
            <a:pPr marL="0" lvl="0" indent="0">
              <a:spcBef>
                <a:spcPts val="0"/>
              </a:spcBef>
              <a:spcAft>
                <a:spcPts val="0"/>
              </a:spcAft>
              <a:buClr>
                <a:schemeClr val="dk1"/>
              </a:buClr>
              <a:buFont typeface="Arial"/>
              <a:buNone/>
            </a:pPr>
            <a:r>
              <a:rPr lang="en-US" sz="2400">
                <a:solidFill>
                  <a:srgbClr val="000000"/>
                </a:solidFill>
                <a:latin typeface="Book Antiqua"/>
                <a:ea typeface="Book Antiqua"/>
                <a:cs typeface="Book Antiqua"/>
                <a:sym typeface="Book Antiqua"/>
              </a:rPr>
              <a:t>EV CAR RIDE-SHARING SYSTEM IN </a:t>
            </a:r>
            <a:endParaRPr sz="2400">
              <a:solidFill>
                <a:srgbClr val="000000"/>
              </a:solidFill>
              <a:latin typeface="Book Antiqua"/>
              <a:ea typeface="Book Antiqua"/>
              <a:cs typeface="Book Antiqua"/>
              <a:sym typeface="Book Antiqua"/>
            </a:endParaRPr>
          </a:p>
          <a:p>
            <a:pPr marL="0" lvl="0" indent="0" rtl="0">
              <a:spcBef>
                <a:spcPts val="0"/>
              </a:spcBef>
              <a:spcAft>
                <a:spcPts val="0"/>
              </a:spcAft>
              <a:buClr>
                <a:schemeClr val="dk1"/>
              </a:buClr>
              <a:buFont typeface="Arial"/>
              <a:buNone/>
            </a:pPr>
            <a:r>
              <a:rPr lang="en-US" sz="2400">
                <a:solidFill>
                  <a:srgbClr val="000000"/>
                </a:solidFill>
                <a:latin typeface="Book Antiqua"/>
                <a:ea typeface="Book Antiqua"/>
                <a:cs typeface="Book Antiqua"/>
                <a:sym typeface="Book Antiqua"/>
              </a:rPr>
              <a:t>UPM SERDANG CAMPUS</a:t>
            </a:r>
            <a:endParaRPr sz="2400">
              <a:solidFill>
                <a:srgbClr val="000000"/>
              </a:solidFill>
              <a:latin typeface="Arial"/>
              <a:ea typeface="Arial"/>
              <a:cs typeface="Arial"/>
              <a:sym typeface="Arial"/>
            </a:endParaRPr>
          </a:p>
          <a:p>
            <a:pPr marL="0" marR="0" lvl="0" indent="0" algn="ctr" rtl="0">
              <a:spcBef>
                <a:spcPts val="0"/>
              </a:spcBef>
              <a:spcAft>
                <a:spcPts val="0"/>
              </a:spcAft>
              <a:buNone/>
            </a:pPr>
            <a:endParaRPr>
              <a:solidFill>
                <a:srgbClr val="000000"/>
              </a:solidFill>
            </a:endParaRPr>
          </a:p>
        </p:txBody>
      </p:sp>
      <p:sp>
        <p:nvSpPr>
          <p:cNvPr id="114" name="Shape 114"/>
          <p:cNvSpPr txBox="1"/>
          <p:nvPr/>
        </p:nvSpPr>
        <p:spPr>
          <a:xfrm>
            <a:off x="1330192" y="3452681"/>
            <a:ext cx="6638837" cy="1261800"/>
          </a:xfrm>
          <a:prstGeom prst="rect">
            <a:avLst/>
          </a:pr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800" b="1" i="0" u="none" strike="noStrike" cap="none">
                <a:latin typeface="Rockwell"/>
                <a:ea typeface="Rockwell"/>
                <a:cs typeface="Rockwell"/>
                <a:sym typeface="Rockwell"/>
              </a:rPr>
              <a:t>Name		: </a:t>
            </a:r>
            <a:r>
              <a:rPr lang="en-US" sz="1800" b="1">
                <a:latin typeface="Rockwell"/>
                <a:ea typeface="Rockwell"/>
                <a:cs typeface="Rockwell"/>
                <a:sym typeface="Rockwell"/>
              </a:rPr>
              <a:t>Choo Hong Yee</a:t>
            </a:r>
            <a:r>
              <a:rPr lang="en-US" sz="1800" b="1" i="0" u="none" strike="noStrike" cap="none">
                <a:latin typeface="Rockwell"/>
                <a:ea typeface="Rockwell"/>
                <a:cs typeface="Rockwell"/>
                <a:sym typeface="Rockwell"/>
              </a:rPr>
              <a:t> (17</a:t>
            </a:r>
            <a:r>
              <a:rPr lang="en-US" sz="1800" b="1">
                <a:latin typeface="Rockwell"/>
                <a:ea typeface="Rockwell"/>
                <a:cs typeface="Rockwell"/>
                <a:sym typeface="Rockwell"/>
              </a:rPr>
              <a:t>9435</a:t>
            </a:r>
            <a:r>
              <a:rPr lang="en-US" sz="1800" b="1" i="0" u="none" strike="noStrike" cap="none">
                <a:latin typeface="Rockwell"/>
                <a:ea typeface="Rockwell"/>
                <a:cs typeface="Rockwell"/>
                <a:sym typeface="Rockwell"/>
              </a:rPr>
              <a:t>)</a:t>
            </a:r>
            <a:endParaRPr/>
          </a:p>
          <a:p>
            <a:pPr marL="0" marR="0" lvl="0" indent="0" algn="l" rtl="0">
              <a:lnSpc>
                <a:spcPct val="100000"/>
              </a:lnSpc>
              <a:spcBef>
                <a:spcPts val="0"/>
              </a:spcBef>
              <a:spcAft>
                <a:spcPts val="0"/>
              </a:spcAft>
              <a:buNone/>
            </a:pPr>
            <a:endParaRPr sz="1800" b="1" i="0" u="none" strike="noStrike" cap="none" dirty="0">
              <a:latin typeface="Rockwell"/>
              <a:ea typeface="Rockwell"/>
              <a:cs typeface="Rockwell"/>
              <a:sym typeface="Rockwell"/>
            </a:endParaRPr>
          </a:p>
          <a:p>
            <a:pPr marL="0" marR="0" lvl="0" indent="0" algn="l" rtl="0">
              <a:lnSpc>
                <a:spcPct val="100000"/>
              </a:lnSpc>
              <a:spcBef>
                <a:spcPts val="0"/>
              </a:spcBef>
              <a:spcAft>
                <a:spcPts val="0"/>
              </a:spcAft>
              <a:buNone/>
            </a:pPr>
            <a:r>
              <a:rPr lang="en-US" sz="1800" b="1" i="0" u="none" strike="noStrike" cap="none" dirty="0">
                <a:latin typeface="Rockwell"/>
                <a:ea typeface="Rockwell"/>
                <a:cs typeface="Rockwell"/>
                <a:sym typeface="Rockwell"/>
              </a:rPr>
              <a:t>Supervisor	: </a:t>
            </a:r>
            <a:r>
              <a:rPr lang="en-US" sz="1800" b="1" i="0" u="none" strike="noStrike" cap="none" dirty="0" err="1">
                <a:latin typeface="Rockwell"/>
                <a:ea typeface="Rockwell"/>
                <a:cs typeface="Rockwell"/>
                <a:sym typeface="Rockwell"/>
              </a:rPr>
              <a:t>Puan</a:t>
            </a:r>
            <a:r>
              <a:rPr lang="en-US" sz="1800" b="1" i="0" u="none" strike="noStrike" cap="none" dirty="0">
                <a:latin typeface="Rockwell"/>
                <a:ea typeface="Rockwell"/>
                <a:cs typeface="Rockwell"/>
                <a:sym typeface="Rockwell"/>
              </a:rPr>
              <a:t> </a:t>
            </a:r>
            <a:r>
              <a:rPr lang="en-US" sz="1800" b="1" i="0" u="none" strike="noStrike" cap="none" dirty="0" err="1">
                <a:latin typeface="Rockwell"/>
                <a:ea typeface="Rockwell"/>
                <a:cs typeface="Rockwell"/>
                <a:sym typeface="Rockwell"/>
              </a:rPr>
              <a:t>Siti</a:t>
            </a:r>
            <a:r>
              <a:rPr lang="en-US" sz="1800" b="1" i="0" u="none" strike="noStrike" cap="none" dirty="0">
                <a:latin typeface="Rockwell"/>
                <a:ea typeface="Rockwell"/>
                <a:cs typeface="Rockwell"/>
                <a:sym typeface="Rockwell"/>
              </a:rPr>
              <a:t> Mariam </a:t>
            </a:r>
            <a:r>
              <a:rPr lang="en-US" sz="1800" b="1" i="0" u="none" strike="noStrike" cap="none" dirty="0" err="1">
                <a:latin typeface="Rockwell"/>
                <a:ea typeface="Rockwell"/>
                <a:cs typeface="Rockwell"/>
                <a:sym typeface="Rockwell"/>
              </a:rPr>
              <a:t>Binti</a:t>
            </a:r>
            <a:r>
              <a:rPr lang="en-US" sz="1800" b="1" i="0" u="none" strike="noStrike" cap="none" dirty="0">
                <a:latin typeface="Rockwell"/>
                <a:ea typeface="Rockwell"/>
                <a:cs typeface="Rockwell"/>
                <a:sym typeface="Rockwell"/>
              </a:rPr>
              <a:t> </a:t>
            </a:r>
            <a:r>
              <a:rPr lang="en-US" sz="1800" b="1" i="0" u="none" strike="noStrike" cap="none" dirty="0" err="1">
                <a:latin typeface="Rockwell"/>
                <a:ea typeface="Rockwell"/>
                <a:cs typeface="Rockwell"/>
                <a:sym typeface="Rockwell"/>
              </a:rPr>
              <a:t>Shafie@Musa</a:t>
            </a:r>
            <a:endParaRPr sz="1800" b="1" i="0" u="none" strike="noStrike" cap="none" dirty="0">
              <a:latin typeface="Rockwell"/>
              <a:ea typeface="Rockwell"/>
              <a:cs typeface="Rockwell"/>
              <a:sym typeface="Rockwell"/>
            </a:endParaRPr>
          </a:p>
          <a:p>
            <a:pPr marL="0" marR="0" lvl="0" indent="0" algn="l" rtl="0">
              <a:lnSpc>
                <a:spcPct val="100000"/>
              </a:lnSpc>
              <a:spcBef>
                <a:spcPts val="0"/>
              </a:spcBef>
              <a:spcAft>
                <a:spcPts val="0"/>
              </a:spcAft>
              <a:buNone/>
            </a:pPr>
            <a:endParaRPr sz="1800" b="1" i="0" u="none" strike="noStrike" cap="none" dirty="0">
              <a:latin typeface="Rockwell"/>
              <a:ea typeface="Rockwell"/>
              <a:cs typeface="Rockwell"/>
              <a:sym typeface="Rockwell"/>
            </a:endParaRPr>
          </a:p>
          <a:p>
            <a:pPr marL="0" marR="0" lvl="0" indent="0" algn="l" rtl="0">
              <a:lnSpc>
                <a:spcPct val="100000"/>
              </a:lnSpc>
              <a:spcBef>
                <a:spcPts val="0"/>
              </a:spcBef>
              <a:spcAft>
                <a:spcPts val="0"/>
              </a:spcAft>
              <a:buNone/>
            </a:pPr>
            <a:r>
              <a:rPr lang="en-US" sz="1600" b="1" i="0" u="none" strike="noStrike" cap="none" dirty="0">
                <a:latin typeface="Rockwell"/>
                <a:ea typeface="Rockwell"/>
                <a:cs typeface="Rockwell"/>
                <a:sym typeface="Rockwell"/>
              </a:rPr>
              <a:t> </a:t>
            </a:r>
            <a:endParaRPr dirty="0"/>
          </a:p>
          <a:p>
            <a:pPr marL="0" marR="0" lvl="0" indent="0" algn="ctr" rtl="0">
              <a:lnSpc>
                <a:spcPct val="100000"/>
              </a:lnSpc>
              <a:spcBef>
                <a:spcPts val="0"/>
              </a:spcBef>
              <a:spcAft>
                <a:spcPts val="0"/>
              </a:spcAft>
              <a:buNone/>
            </a:pPr>
            <a:r>
              <a:rPr lang="en-US" sz="4000" b="1" i="0" u="none" strike="noStrike" cap="none" dirty="0">
                <a:latin typeface="Rockwell"/>
                <a:ea typeface="Rockwell"/>
                <a:cs typeface="Rockwell"/>
                <a:sym typeface="Rockwell"/>
              </a:rPr>
              <a:t> </a:t>
            </a:r>
            <a:endParaRPr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Shape 178"/>
          <p:cNvSpPr txBox="1">
            <a:spLocks noGrp="1"/>
          </p:cNvSpPr>
          <p:nvPr>
            <p:ph type="sldNum" idx="12"/>
          </p:nvPr>
        </p:nvSpPr>
        <p:spPr>
          <a:xfrm>
            <a:off x="8051800" y="6524625"/>
            <a:ext cx="939900" cy="285900"/>
          </a:xfrm>
          <a:prstGeom prst="rect">
            <a:avLst/>
          </a:prstGeom>
        </p:spPr>
        <p:txBody>
          <a:bodyPr spcFirstLastPara="1" wrap="square" lIns="91425" tIns="45700" rIns="91425" bIns="45700" anchor="t" anchorCtr="0">
            <a:noAutofit/>
          </a:bodyPr>
          <a:lstStyle/>
          <a:p>
            <a:pPr marL="0" lvl="0" indent="0" rtl="0">
              <a:spcBef>
                <a:spcPts val="0"/>
              </a:spcBef>
              <a:spcAft>
                <a:spcPts val="0"/>
              </a:spcAft>
              <a:buNone/>
            </a:pPr>
            <a:fld id="{00000000-1234-1234-1234-123412341234}" type="slidenum">
              <a:rPr lang="en-US"/>
              <a:t>10</a:t>
            </a:fld>
            <a:endParaRPr/>
          </a:p>
        </p:txBody>
      </p:sp>
      <p:sp>
        <p:nvSpPr>
          <p:cNvPr id="179" name="Shape 179"/>
          <p:cNvSpPr txBox="1"/>
          <p:nvPr/>
        </p:nvSpPr>
        <p:spPr>
          <a:xfrm>
            <a:off x="2625634" y="152914"/>
            <a:ext cx="6137400" cy="11103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sz="3600" b="1">
                <a:solidFill>
                  <a:srgbClr val="CC0000"/>
                </a:solidFill>
                <a:latin typeface="Rockwell"/>
                <a:ea typeface="Rockwell"/>
                <a:cs typeface="Rockwell"/>
                <a:sym typeface="Rockwell"/>
              </a:rPr>
              <a:t>System Block Diagram</a:t>
            </a:r>
            <a:endParaRPr sz="3600" b="1">
              <a:solidFill>
                <a:srgbClr val="CC0000"/>
              </a:solidFill>
              <a:latin typeface="Rockwell"/>
              <a:ea typeface="Rockwell"/>
              <a:cs typeface="Rockwell"/>
              <a:sym typeface="Rockwell"/>
            </a:endParaRPr>
          </a:p>
        </p:txBody>
      </p:sp>
      <p:sp>
        <p:nvSpPr>
          <p:cNvPr id="180" name="Shape 180"/>
          <p:cNvSpPr txBox="1"/>
          <p:nvPr/>
        </p:nvSpPr>
        <p:spPr>
          <a:xfrm>
            <a:off x="2615725" y="6215025"/>
            <a:ext cx="5153100" cy="595500"/>
          </a:xfrm>
          <a:prstGeom prst="rect">
            <a:avLst/>
          </a:prstGeom>
          <a:noFill/>
          <a:ln>
            <a:noFill/>
          </a:ln>
        </p:spPr>
        <p:txBody>
          <a:bodyPr spcFirstLastPara="1" wrap="square" lIns="91425" tIns="91425" rIns="91425" bIns="91425" anchor="t" anchorCtr="0">
            <a:noAutofit/>
          </a:bodyPr>
          <a:lstStyle/>
          <a:p>
            <a:pPr marL="0" lvl="0" indent="0" algn="ctr" rtl="0">
              <a:lnSpc>
                <a:spcPct val="125000"/>
              </a:lnSpc>
              <a:spcBef>
                <a:spcPts val="0"/>
              </a:spcBef>
              <a:spcAft>
                <a:spcPts val="0"/>
              </a:spcAft>
              <a:buNone/>
            </a:pPr>
            <a:r>
              <a:rPr lang="en-US" sz="1600">
                <a:solidFill>
                  <a:schemeClr val="dk1"/>
                </a:solidFill>
                <a:latin typeface="Rockwell"/>
                <a:ea typeface="Rockwell"/>
                <a:cs typeface="Rockwell"/>
                <a:sym typeface="Rockwell"/>
              </a:rPr>
              <a:t>Figure 2: The system block diagram of the project.</a:t>
            </a:r>
            <a:endParaRPr/>
          </a:p>
        </p:txBody>
      </p:sp>
      <p:grpSp>
        <p:nvGrpSpPr>
          <p:cNvPr id="4" name="Group 3"/>
          <p:cNvGrpSpPr/>
          <p:nvPr/>
        </p:nvGrpSpPr>
        <p:grpSpPr>
          <a:xfrm>
            <a:off x="172278" y="1073429"/>
            <a:ext cx="8428383" cy="5141596"/>
            <a:chOff x="172278" y="1073429"/>
            <a:chExt cx="8428383" cy="5141596"/>
          </a:xfrm>
        </p:grpSpPr>
        <p:pic>
          <p:nvPicPr>
            <p:cNvPr id="181" name="Shape 181"/>
            <p:cNvPicPr preferRelativeResize="0"/>
            <p:nvPr/>
          </p:nvPicPr>
          <p:blipFill>
            <a:blip r:embed="rId3">
              <a:alphaModFix/>
            </a:blip>
            <a:stretch>
              <a:fillRect/>
            </a:stretch>
          </p:blipFill>
          <p:spPr>
            <a:xfrm>
              <a:off x="1792849" y="2875722"/>
              <a:ext cx="5787396" cy="3339303"/>
            </a:xfrm>
            <a:prstGeom prst="rect">
              <a:avLst/>
            </a:prstGeom>
            <a:noFill/>
            <a:ln>
              <a:noFill/>
            </a:ln>
          </p:spPr>
        </p:pic>
        <p:sp>
          <p:nvSpPr>
            <p:cNvPr id="6" name="TextBox 5"/>
            <p:cNvSpPr txBox="1"/>
            <p:nvPr/>
          </p:nvSpPr>
          <p:spPr>
            <a:xfrm>
              <a:off x="172278" y="2691056"/>
              <a:ext cx="8428383" cy="307777"/>
            </a:xfrm>
            <a:prstGeom prst="rect">
              <a:avLst/>
            </a:prstGeom>
            <a:noFill/>
          </p:spPr>
          <p:txBody>
            <a:bodyPr wrap="square" rtlCol="0">
              <a:spAutoFit/>
            </a:bodyPr>
            <a:lstStyle/>
            <a:p>
              <a:r>
                <a:rPr lang="en-US" dirty="0" smtClean="0"/>
                <a:t>------------------------------------------------------------------------------------------------------------------------------------------</a:t>
              </a:r>
              <a:endParaRPr lang="en-US" dirty="0"/>
            </a:p>
          </p:txBody>
        </p:sp>
        <p:cxnSp>
          <p:nvCxnSpPr>
            <p:cNvPr id="8" name="Straight Connector 7"/>
            <p:cNvCxnSpPr/>
            <p:nvPr/>
          </p:nvCxnSpPr>
          <p:spPr>
            <a:xfrm>
              <a:off x="3685279" y="2278965"/>
              <a:ext cx="0" cy="1786597"/>
            </a:xfrm>
            <a:prstGeom prst="line">
              <a:avLst/>
            </a:prstGeom>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3367354" y="1073429"/>
              <a:ext cx="1086678" cy="261610"/>
            </a:xfrm>
            <a:prstGeom prst="rect">
              <a:avLst/>
            </a:prstGeom>
            <a:noFill/>
          </p:spPr>
          <p:txBody>
            <a:bodyPr wrap="square" rtlCol="0">
              <a:spAutoFit/>
            </a:bodyPr>
            <a:lstStyle/>
            <a:p>
              <a:r>
                <a:rPr lang="en-US" sz="1100" dirty="0" smtClean="0"/>
                <a:t>MyCOMS</a:t>
              </a:r>
              <a:endParaRPr lang="en-US" sz="1100" dirty="0"/>
            </a:p>
          </p:txBody>
        </p:sp>
        <p:sp>
          <p:nvSpPr>
            <p:cNvPr id="3" name="TextBox 2"/>
            <p:cNvSpPr txBox="1"/>
            <p:nvPr/>
          </p:nvSpPr>
          <p:spPr>
            <a:xfrm>
              <a:off x="172278" y="3366052"/>
              <a:ext cx="1620571" cy="307777"/>
            </a:xfrm>
            <a:prstGeom prst="rect">
              <a:avLst/>
            </a:prstGeom>
            <a:noFill/>
          </p:spPr>
          <p:txBody>
            <a:bodyPr wrap="square" rtlCol="0">
              <a:spAutoFit/>
            </a:bodyPr>
            <a:lstStyle/>
            <a:p>
              <a:r>
                <a:rPr lang="en-US" dirty="0" smtClean="0"/>
                <a:t>My field of work</a:t>
              </a:r>
              <a:endParaRPr lang="en-US" dirty="0"/>
            </a:p>
          </p:txBody>
        </p:sp>
        <p:sp>
          <p:nvSpPr>
            <p:cNvPr id="11" name="TextBox 10"/>
            <p:cNvSpPr txBox="1"/>
            <p:nvPr/>
          </p:nvSpPr>
          <p:spPr>
            <a:xfrm>
              <a:off x="172278" y="1470438"/>
              <a:ext cx="1620571" cy="523220"/>
            </a:xfrm>
            <a:prstGeom prst="rect">
              <a:avLst/>
            </a:prstGeom>
            <a:noFill/>
          </p:spPr>
          <p:txBody>
            <a:bodyPr wrap="square" rtlCol="0">
              <a:spAutoFit/>
            </a:bodyPr>
            <a:lstStyle/>
            <a:p>
              <a:r>
                <a:rPr lang="en-US" dirty="0" smtClean="0"/>
                <a:t>Work to be done by others</a:t>
              </a:r>
              <a:endParaRPr lang="en-US" dirty="0"/>
            </a:p>
          </p:txBody>
        </p:sp>
        <p:pic>
          <p:nvPicPr>
            <p:cNvPr id="12" name="Shape 297"/>
            <p:cNvPicPr preferRelativeResize="0"/>
            <p:nvPr/>
          </p:nvPicPr>
          <p:blipFill rotWithShape="1">
            <a:blip r:embed="rId4">
              <a:alphaModFix/>
            </a:blip>
            <a:srcRect l="18951" t="35981" r="45729" b="21963"/>
            <a:stretch/>
          </p:blipFill>
          <p:spPr>
            <a:xfrm>
              <a:off x="2924668" y="1363463"/>
              <a:ext cx="1529364" cy="1040296"/>
            </a:xfrm>
            <a:prstGeom prst="rect">
              <a:avLst/>
            </a:prstGeom>
            <a:noFill/>
            <a:ln>
              <a:noFill/>
            </a:ln>
          </p:spPr>
        </p:pic>
      </p:gr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Shape 186"/>
          <p:cNvSpPr txBox="1">
            <a:spLocks noGrp="1"/>
          </p:cNvSpPr>
          <p:nvPr>
            <p:ph type="title"/>
          </p:nvPr>
        </p:nvSpPr>
        <p:spPr>
          <a:xfrm>
            <a:off x="2625634" y="152914"/>
            <a:ext cx="6137400" cy="11103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US"/>
              <a:t>Software Development</a:t>
            </a:r>
            <a:endParaRPr/>
          </a:p>
        </p:txBody>
      </p:sp>
      <p:sp>
        <p:nvSpPr>
          <p:cNvPr id="187" name="Shape 187"/>
          <p:cNvSpPr txBox="1">
            <a:spLocks noGrp="1"/>
          </p:cNvSpPr>
          <p:nvPr>
            <p:ph type="sldNum" idx="12"/>
          </p:nvPr>
        </p:nvSpPr>
        <p:spPr>
          <a:xfrm>
            <a:off x="8051800" y="6524625"/>
            <a:ext cx="939900" cy="285900"/>
          </a:xfrm>
          <a:prstGeom prst="rect">
            <a:avLst/>
          </a:prstGeom>
        </p:spPr>
        <p:txBody>
          <a:bodyPr spcFirstLastPara="1" wrap="square" lIns="91425" tIns="45700" rIns="91425" bIns="45700" anchor="t" anchorCtr="0">
            <a:noAutofit/>
          </a:bodyPr>
          <a:lstStyle/>
          <a:p>
            <a:pPr marL="0" lvl="0" indent="0">
              <a:spcBef>
                <a:spcPts val="0"/>
              </a:spcBef>
              <a:spcAft>
                <a:spcPts val="0"/>
              </a:spcAft>
              <a:buClr>
                <a:srgbClr val="000000"/>
              </a:buClr>
              <a:buFont typeface="Arial"/>
              <a:buNone/>
            </a:pPr>
            <a:fld id="{00000000-1234-1234-1234-123412341234}" type="slidenum">
              <a:rPr lang="en-US"/>
              <a:t>11</a:t>
            </a:fld>
            <a:endParaRPr/>
          </a:p>
        </p:txBody>
      </p:sp>
      <p:sp>
        <p:nvSpPr>
          <p:cNvPr id="188" name="Shape 188"/>
          <p:cNvSpPr txBox="1"/>
          <p:nvPr/>
        </p:nvSpPr>
        <p:spPr>
          <a:xfrm>
            <a:off x="419100" y="1412875"/>
            <a:ext cx="8343900" cy="4899000"/>
          </a:xfrm>
          <a:prstGeom prst="rect">
            <a:avLst/>
          </a:prstGeom>
          <a:noFill/>
          <a:ln>
            <a:noFill/>
          </a:ln>
        </p:spPr>
        <p:txBody>
          <a:bodyPr spcFirstLastPara="1" wrap="square" lIns="91425" tIns="45700" rIns="91425" bIns="45700" anchor="t" anchorCtr="0">
            <a:noAutofit/>
          </a:bodyPr>
          <a:lstStyle/>
          <a:p>
            <a:pPr marL="0" lvl="0" indent="0" rtl="0">
              <a:spcBef>
                <a:spcPts val="0"/>
              </a:spcBef>
              <a:spcAft>
                <a:spcPts val="0"/>
              </a:spcAft>
              <a:buNone/>
            </a:pPr>
            <a:r>
              <a:rPr lang="en-US" sz="1800" b="1" dirty="0">
                <a:solidFill>
                  <a:srgbClr val="000000"/>
                </a:solidFill>
                <a:latin typeface="Rockwell"/>
                <a:ea typeface="Rockwell"/>
                <a:cs typeface="Rockwell"/>
                <a:sym typeface="Rockwell"/>
              </a:rPr>
              <a:t>Application User Interface </a:t>
            </a:r>
            <a:endParaRPr sz="1800" b="1" dirty="0">
              <a:solidFill>
                <a:srgbClr val="000000"/>
              </a:solidFill>
              <a:latin typeface="Rockwell"/>
              <a:ea typeface="Rockwell"/>
              <a:cs typeface="Rockwell"/>
              <a:sym typeface="Rockwell"/>
            </a:endParaRPr>
          </a:p>
          <a:p>
            <a:pPr marL="457200" lvl="0" indent="-342900" rtl="0">
              <a:spcBef>
                <a:spcPts val="0"/>
              </a:spcBef>
              <a:spcAft>
                <a:spcPts val="0"/>
              </a:spcAft>
              <a:buSzPts val="1800"/>
              <a:buFont typeface="Rockwell"/>
              <a:buChar char="●"/>
            </a:pPr>
            <a:r>
              <a:rPr lang="en-US" sz="1800" dirty="0">
                <a:solidFill>
                  <a:schemeClr val="dk1"/>
                </a:solidFill>
                <a:latin typeface="Rockwell"/>
                <a:ea typeface="Rockwell"/>
                <a:cs typeface="Rockwell"/>
                <a:sym typeface="Rockwell"/>
              </a:rPr>
              <a:t>Adobe Experience Design is used to design the interface.</a:t>
            </a:r>
            <a:endParaRPr sz="1800" dirty="0">
              <a:latin typeface="Rockwell"/>
              <a:ea typeface="Rockwell"/>
              <a:cs typeface="Rockwell"/>
              <a:sym typeface="Rockwell"/>
            </a:endParaRPr>
          </a:p>
          <a:p>
            <a:pPr marL="0" lvl="0" indent="0" rtl="0">
              <a:spcBef>
                <a:spcPts val="0"/>
              </a:spcBef>
              <a:spcAft>
                <a:spcPts val="0"/>
              </a:spcAft>
              <a:buNone/>
            </a:pPr>
            <a:endParaRPr sz="1800" dirty="0">
              <a:latin typeface="Rockwell"/>
              <a:ea typeface="Rockwell"/>
              <a:cs typeface="Rockwell"/>
              <a:sym typeface="Rockwell"/>
            </a:endParaRPr>
          </a:p>
          <a:p>
            <a:pPr marL="0" lvl="0" indent="0" rtl="0">
              <a:spcBef>
                <a:spcPts val="0"/>
              </a:spcBef>
              <a:spcAft>
                <a:spcPts val="0"/>
              </a:spcAft>
              <a:buNone/>
            </a:pPr>
            <a:r>
              <a:rPr lang="en-US" sz="1800" b="1" dirty="0">
                <a:latin typeface="Rockwell"/>
                <a:ea typeface="Rockwell"/>
                <a:cs typeface="Rockwell"/>
                <a:sym typeface="Rockwell"/>
              </a:rPr>
              <a:t>Mobile Application</a:t>
            </a:r>
            <a:endParaRPr sz="1800" b="1" dirty="0">
              <a:latin typeface="Rockwell"/>
              <a:ea typeface="Rockwell"/>
              <a:cs typeface="Rockwell"/>
              <a:sym typeface="Rockwell"/>
            </a:endParaRPr>
          </a:p>
          <a:p>
            <a:pPr marL="457200" lvl="0" indent="-342900" rtl="0">
              <a:spcBef>
                <a:spcPts val="0"/>
              </a:spcBef>
              <a:spcAft>
                <a:spcPts val="0"/>
              </a:spcAft>
              <a:buSzPts val="1800"/>
              <a:buFont typeface="Rockwell"/>
              <a:buChar char="●"/>
            </a:pPr>
            <a:r>
              <a:rPr lang="en-US" sz="1800" dirty="0">
                <a:solidFill>
                  <a:schemeClr val="dk1"/>
                </a:solidFill>
                <a:latin typeface="Rockwell"/>
                <a:ea typeface="Rockwell"/>
                <a:cs typeface="Rockwell"/>
                <a:sym typeface="Rockwell"/>
              </a:rPr>
              <a:t>Android application is coded using Java.</a:t>
            </a:r>
            <a:endParaRPr sz="1800" dirty="0">
              <a:solidFill>
                <a:schemeClr val="dk1"/>
              </a:solidFill>
              <a:latin typeface="Rockwell"/>
              <a:ea typeface="Rockwell"/>
              <a:cs typeface="Rockwell"/>
              <a:sym typeface="Rockwell"/>
            </a:endParaRPr>
          </a:p>
          <a:p>
            <a:pPr marL="457200" lvl="0" indent="-342900" rtl="0">
              <a:spcBef>
                <a:spcPts val="0"/>
              </a:spcBef>
              <a:spcAft>
                <a:spcPts val="0"/>
              </a:spcAft>
              <a:buClr>
                <a:schemeClr val="dk1"/>
              </a:buClr>
              <a:buSzPts val="1800"/>
              <a:buFont typeface="Rockwell"/>
              <a:buChar char="●"/>
            </a:pPr>
            <a:r>
              <a:rPr lang="en-US" sz="1800" dirty="0" smtClean="0">
                <a:solidFill>
                  <a:schemeClr val="dk1"/>
                </a:solidFill>
                <a:latin typeface="Rockwell"/>
                <a:ea typeface="Rockwell"/>
                <a:cs typeface="Rockwell"/>
                <a:sym typeface="Rockwell"/>
              </a:rPr>
              <a:t>Android Virtual Devices</a:t>
            </a:r>
            <a:endParaRPr sz="1800" dirty="0">
              <a:solidFill>
                <a:schemeClr val="dk1"/>
              </a:solidFill>
              <a:latin typeface="Rockwell"/>
              <a:ea typeface="Rockwell"/>
              <a:cs typeface="Rockwell"/>
              <a:sym typeface="Rockwell"/>
            </a:endParaRPr>
          </a:p>
          <a:p>
            <a:pPr marL="0" lvl="0" indent="0" rtl="0">
              <a:spcBef>
                <a:spcPts val="0"/>
              </a:spcBef>
              <a:spcAft>
                <a:spcPts val="0"/>
              </a:spcAft>
              <a:buNone/>
            </a:pPr>
            <a:endParaRPr sz="1800" b="1" dirty="0">
              <a:solidFill>
                <a:srgbClr val="000000"/>
              </a:solidFill>
              <a:latin typeface="Rockwell"/>
              <a:ea typeface="Rockwell"/>
              <a:cs typeface="Rockwell"/>
              <a:sym typeface="Rockwell"/>
            </a:endParaRPr>
          </a:p>
          <a:p>
            <a:pPr marL="0" lvl="0" indent="0" rtl="0">
              <a:spcBef>
                <a:spcPts val="0"/>
              </a:spcBef>
              <a:spcAft>
                <a:spcPts val="0"/>
              </a:spcAft>
              <a:buNone/>
            </a:pPr>
            <a:r>
              <a:rPr lang="en-US" sz="1800" b="1" dirty="0">
                <a:solidFill>
                  <a:srgbClr val="000000"/>
                </a:solidFill>
                <a:latin typeface="Rockwell"/>
                <a:ea typeface="Rockwell"/>
                <a:cs typeface="Rockwell"/>
                <a:sym typeface="Rockwell"/>
              </a:rPr>
              <a:t>Database</a:t>
            </a:r>
            <a:endParaRPr sz="1800" dirty="0">
              <a:solidFill>
                <a:srgbClr val="000000"/>
              </a:solidFill>
              <a:latin typeface="Rockwell"/>
              <a:ea typeface="Rockwell"/>
              <a:cs typeface="Rockwell"/>
              <a:sym typeface="Rockwell"/>
            </a:endParaRPr>
          </a:p>
          <a:p>
            <a:pPr marL="457200" lvl="0" indent="-342900" algn="just" rtl="0">
              <a:spcBef>
                <a:spcPts val="400"/>
              </a:spcBef>
              <a:spcAft>
                <a:spcPts val="0"/>
              </a:spcAft>
              <a:buSzPts val="1800"/>
              <a:buFont typeface="Rockwell"/>
              <a:buChar char="●"/>
            </a:pPr>
            <a:r>
              <a:rPr lang="en-US" sz="1800" dirty="0">
                <a:solidFill>
                  <a:schemeClr val="dk1"/>
                </a:solidFill>
                <a:latin typeface="Rockwell"/>
                <a:ea typeface="Rockwell"/>
                <a:cs typeface="Rockwell"/>
                <a:sym typeface="Rockwell"/>
              </a:rPr>
              <a:t> </a:t>
            </a:r>
            <a:r>
              <a:rPr lang="en-US" sz="1800" dirty="0" smtClean="0">
                <a:solidFill>
                  <a:schemeClr val="dk1"/>
                </a:solidFill>
                <a:latin typeface="Rockwell"/>
                <a:ea typeface="Rockwell"/>
                <a:cs typeface="Rockwell"/>
                <a:sym typeface="Rockwell"/>
              </a:rPr>
              <a:t>Firebase</a:t>
            </a:r>
            <a:endParaRPr sz="1800" dirty="0">
              <a:latin typeface="Rockwell"/>
              <a:ea typeface="Rockwell"/>
              <a:cs typeface="Rockwell"/>
              <a:sym typeface="Rockwell"/>
            </a:endParaRPr>
          </a:p>
          <a:p>
            <a:pPr marL="0" lvl="0" indent="0" algn="just" rtl="0">
              <a:spcBef>
                <a:spcPts val="400"/>
              </a:spcBef>
              <a:spcAft>
                <a:spcPts val="0"/>
              </a:spcAft>
              <a:buNone/>
            </a:pPr>
            <a:endParaRPr sz="1800" dirty="0">
              <a:latin typeface="Rockwell"/>
              <a:ea typeface="Rockwell"/>
              <a:cs typeface="Rockwell"/>
              <a:sym typeface="Rockwell"/>
            </a:endParaRPr>
          </a:p>
          <a:p>
            <a:pPr marL="0" lvl="0" indent="0" algn="just" rtl="0">
              <a:spcBef>
                <a:spcPts val="400"/>
              </a:spcBef>
              <a:spcAft>
                <a:spcPts val="0"/>
              </a:spcAft>
              <a:buNone/>
            </a:pPr>
            <a:r>
              <a:rPr lang="en-US" sz="1800" b="1" dirty="0">
                <a:latin typeface="Rockwell"/>
                <a:ea typeface="Rockwell"/>
                <a:cs typeface="Rockwell"/>
                <a:sym typeface="Rockwell"/>
              </a:rPr>
              <a:t>API</a:t>
            </a:r>
            <a:endParaRPr sz="1800" b="1" dirty="0">
              <a:latin typeface="Rockwell"/>
              <a:ea typeface="Rockwell"/>
              <a:cs typeface="Rockwell"/>
              <a:sym typeface="Rockwell"/>
            </a:endParaRPr>
          </a:p>
          <a:p>
            <a:pPr marL="457200" lvl="0" indent="-342900" algn="just" rtl="0">
              <a:spcBef>
                <a:spcPts val="400"/>
              </a:spcBef>
              <a:spcAft>
                <a:spcPts val="0"/>
              </a:spcAft>
              <a:buSzPts val="1800"/>
              <a:buFont typeface="Rockwell"/>
              <a:buChar char="●"/>
            </a:pPr>
            <a:r>
              <a:rPr lang="en-US" sz="1800" dirty="0">
                <a:solidFill>
                  <a:schemeClr val="dk1"/>
                </a:solidFill>
                <a:latin typeface="Rockwell"/>
                <a:ea typeface="Rockwell"/>
                <a:cs typeface="Rockwell"/>
                <a:sym typeface="Rockwell"/>
              </a:rPr>
              <a:t>Google Maps Direction </a:t>
            </a:r>
            <a:r>
              <a:rPr lang="en-US" sz="1800" dirty="0" smtClean="0">
                <a:solidFill>
                  <a:schemeClr val="dk1"/>
                </a:solidFill>
                <a:latin typeface="Rockwell"/>
                <a:ea typeface="Rockwell"/>
                <a:cs typeface="Rockwell"/>
                <a:sym typeface="Rockwell"/>
              </a:rPr>
              <a:t>API</a:t>
            </a:r>
            <a:endParaRPr sz="1800" dirty="0">
              <a:solidFill>
                <a:schemeClr val="dk1"/>
              </a:solidFill>
              <a:latin typeface="Rockwell"/>
              <a:ea typeface="Rockwell"/>
              <a:cs typeface="Rockwell"/>
              <a:sym typeface="Rockwell"/>
            </a:endParaRPr>
          </a:p>
          <a:p>
            <a:pPr marL="514350" lvl="0" indent="-387350" rtl="0">
              <a:spcBef>
                <a:spcPts val="400"/>
              </a:spcBef>
              <a:spcAft>
                <a:spcPts val="0"/>
              </a:spcAft>
              <a:buNone/>
            </a:pPr>
            <a:endParaRPr sz="2000" dirty="0">
              <a:solidFill>
                <a:srgbClr val="000000"/>
              </a:solidFill>
              <a:latin typeface="Rockwell"/>
              <a:ea typeface="Rockwell"/>
              <a:cs typeface="Rockwell"/>
              <a:sym typeface="Rockwell"/>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Shape 193"/>
          <p:cNvSpPr txBox="1">
            <a:spLocks noGrp="1"/>
          </p:cNvSpPr>
          <p:nvPr>
            <p:ph type="title"/>
          </p:nvPr>
        </p:nvSpPr>
        <p:spPr>
          <a:xfrm>
            <a:off x="2625634" y="152914"/>
            <a:ext cx="6137400" cy="11103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en-US"/>
              <a:t>Application Requirements</a:t>
            </a:r>
            <a:endParaRPr/>
          </a:p>
        </p:txBody>
      </p:sp>
      <p:sp>
        <p:nvSpPr>
          <p:cNvPr id="194" name="Shape 194"/>
          <p:cNvSpPr txBox="1">
            <a:spLocks noGrp="1"/>
          </p:cNvSpPr>
          <p:nvPr>
            <p:ph type="body" idx="1"/>
          </p:nvPr>
        </p:nvSpPr>
        <p:spPr>
          <a:xfrm>
            <a:off x="419100" y="1412875"/>
            <a:ext cx="8343900" cy="4899000"/>
          </a:xfrm>
          <a:prstGeom prst="rect">
            <a:avLst/>
          </a:prstGeom>
        </p:spPr>
        <p:txBody>
          <a:bodyPr spcFirstLastPara="1" wrap="square" lIns="91425" tIns="91425" rIns="91425" bIns="91425" anchor="t" anchorCtr="0">
            <a:noAutofit/>
          </a:bodyPr>
          <a:lstStyle/>
          <a:p>
            <a:pPr marL="914400" lvl="0" indent="-431800" rtl="0">
              <a:spcBef>
                <a:spcPts val="640"/>
              </a:spcBef>
              <a:spcAft>
                <a:spcPts val="0"/>
              </a:spcAft>
              <a:buSzPts val="3200"/>
              <a:buChar char="•"/>
            </a:pPr>
            <a:r>
              <a:rPr lang="en-US" dirty="0"/>
              <a:t>Report vehicle status</a:t>
            </a:r>
            <a:endParaRPr dirty="0"/>
          </a:p>
          <a:p>
            <a:pPr marL="914400" lvl="0" indent="-431800" rtl="0">
              <a:spcBef>
                <a:spcPts val="0"/>
              </a:spcBef>
              <a:spcAft>
                <a:spcPts val="0"/>
              </a:spcAft>
              <a:buSzPts val="3200"/>
              <a:buChar char="•"/>
            </a:pPr>
            <a:r>
              <a:rPr lang="en-US" dirty="0" smtClean="0"/>
              <a:t>View </a:t>
            </a:r>
            <a:r>
              <a:rPr lang="en-US" dirty="0"/>
              <a:t>vehicle status</a:t>
            </a:r>
            <a:endParaRPr dirty="0"/>
          </a:p>
          <a:p>
            <a:pPr marL="914400" lvl="0" indent="-431800" rtl="0">
              <a:spcBef>
                <a:spcPts val="0"/>
              </a:spcBef>
              <a:spcAft>
                <a:spcPts val="0"/>
              </a:spcAft>
              <a:buSzPts val="3200"/>
              <a:buChar char="•"/>
            </a:pPr>
            <a:r>
              <a:rPr lang="en-US" dirty="0"/>
              <a:t>Register a new vehicle</a:t>
            </a:r>
            <a:endParaRPr dirty="0"/>
          </a:p>
          <a:p>
            <a:pPr marL="914400" lvl="0" indent="-431800" rtl="0">
              <a:spcBef>
                <a:spcPts val="0"/>
              </a:spcBef>
              <a:spcAft>
                <a:spcPts val="0"/>
              </a:spcAft>
              <a:buSzPts val="3200"/>
              <a:buChar char="•"/>
            </a:pPr>
            <a:r>
              <a:rPr lang="en-US" dirty="0"/>
              <a:t>Monitor vehicles</a:t>
            </a:r>
            <a:endParaRPr dirty="0"/>
          </a:p>
          <a:p>
            <a:pPr marL="914400" lvl="0" indent="-431800" rtl="0">
              <a:spcBef>
                <a:spcPts val="0"/>
              </a:spcBef>
              <a:spcAft>
                <a:spcPts val="0"/>
              </a:spcAft>
              <a:buSzPts val="3200"/>
              <a:buChar char="•"/>
            </a:pPr>
            <a:r>
              <a:rPr lang="en-US" dirty="0" err="1" smtClean="0"/>
              <a:t>View,modify</a:t>
            </a:r>
            <a:r>
              <a:rPr lang="en-US" dirty="0" smtClean="0"/>
              <a:t> </a:t>
            </a:r>
            <a:r>
              <a:rPr lang="en-US" dirty="0"/>
              <a:t>and disable user account</a:t>
            </a:r>
            <a:endParaRPr dirty="0"/>
          </a:p>
          <a:p>
            <a:pPr marL="914400" lvl="0" indent="-431800" rtl="0">
              <a:spcBef>
                <a:spcPts val="0"/>
              </a:spcBef>
              <a:spcAft>
                <a:spcPts val="0"/>
              </a:spcAft>
              <a:buSzPts val="3200"/>
              <a:buChar char="•"/>
            </a:pPr>
            <a:r>
              <a:rPr lang="en-US" dirty="0"/>
              <a:t>View booking list</a:t>
            </a:r>
            <a:endParaRPr dirty="0"/>
          </a:p>
        </p:txBody>
      </p:sp>
      <p:sp>
        <p:nvSpPr>
          <p:cNvPr id="195" name="Shape 195"/>
          <p:cNvSpPr txBox="1">
            <a:spLocks noGrp="1"/>
          </p:cNvSpPr>
          <p:nvPr>
            <p:ph type="sldNum" idx="12"/>
          </p:nvPr>
        </p:nvSpPr>
        <p:spPr>
          <a:xfrm>
            <a:off x="8051800" y="6524625"/>
            <a:ext cx="939900" cy="285900"/>
          </a:xfrm>
          <a:prstGeom prst="rect">
            <a:avLst/>
          </a:prstGeom>
        </p:spPr>
        <p:txBody>
          <a:bodyPr spcFirstLastPara="1" wrap="square" lIns="91425" tIns="45700" rIns="91425" bIns="45700" anchor="t" anchorCtr="0">
            <a:noAutofit/>
          </a:bodyPr>
          <a:lstStyle/>
          <a:p>
            <a:pPr marL="0" lvl="0" indent="0">
              <a:spcBef>
                <a:spcPts val="0"/>
              </a:spcBef>
              <a:spcAft>
                <a:spcPts val="0"/>
              </a:spcAft>
              <a:buClr>
                <a:srgbClr val="000000"/>
              </a:buClr>
              <a:buFont typeface="Arial"/>
              <a:buNone/>
            </a:pPr>
            <a:fld id="{00000000-1234-1234-1234-123412341234}" type="slidenum">
              <a:rPr lang="en-US"/>
              <a:t>12</a:t>
            </a:fld>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Shape 200"/>
          <p:cNvSpPr txBox="1">
            <a:spLocks noGrp="1"/>
          </p:cNvSpPr>
          <p:nvPr>
            <p:ph type="sldNum" idx="12"/>
          </p:nvPr>
        </p:nvSpPr>
        <p:spPr>
          <a:xfrm>
            <a:off x="8051800" y="6524625"/>
            <a:ext cx="939900" cy="285900"/>
          </a:xfrm>
          <a:prstGeom prst="rect">
            <a:avLst/>
          </a:prstGeom>
        </p:spPr>
        <p:txBody>
          <a:bodyPr spcFirstLastPara="1" wrap="square" lIns="91425" tIns="45700" rIns="91425" bIns="45700" anchor="t" anchorCtr="0">
            <a:noAutofit/>
          </a:bodyPr>
          <a:lstStyle/>
          <a:p>
            <a:pPr marL="0" lvl="0" indent="0">
              <a:spcBef>
                <a:spcPts val="0"/>
              </a:spcBef>
              <a:spcAft>
                <a:spcPts val="0"/>
              </a:spcAft>
              <a:buClr>
                <a:srgbClr val="000000"/>
              </a:buClr>
              <a:buFont typeface="Arial"/>
              <a:buNone/>
            </a:pPr>
            <a:fld id="{00000000-1234-1234-1234-123412341234}" type="slidenum">
              <a:rPr lang="en-US"/>
              <a:t>13</a:t>
            </a:fld>
            <a:endParaRPr/>
          </a:p>
        </p:txBody>
      </p:sp>
      <p:sp>
        <p:nvSpPr>
          <p:cNvPr id="201" name="Shape 201"/>
          <p:cNvSpPr txBox="1">
            <a:spLocks noGrp="1"/>
          </p:cNvSpPr>
          <p:nvPr>
            <p:ph type="title"/>
          </p:nvPr>
        </p:nvSpPr>
        <p:spPr>
          <a:xfrm>
            <a:off x="2625634" y="152914"/>
            <a:ext cx="6137400" cy="11103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US"/>
              <a:t>Use Case Diagram</a:t>
            </a:r>
            <a:endParaRPr/>
          </a:p>
        </p:txBody>
      </p:sp>
      <p:pic>
        <p:nvPicPr>
          <p:cNvPr id="5" name="Shape 202"/>
          <p:cNvPicPr preferRelativeResize="0"/>
          <p:nvPr/>
        </p:nvPicPr>
        <p:blipFill rotWithShape="1">
          <a:blip r:embed="rId3">
            <a:alphaModFix/>
          </a:blip>
          <a:srcRect b="47857"/>
          <a:stretch/>
        </p:blipFill>
        <p:spPr>
          <a:xfrm>
            <a:off x="1422400" y="1161373"/>
            <a:ext cx="6008914" cy="5465093"/>
          </a:xfrm>
          <a:prstGeom prst="rect">
            <a:avLst/>
          </a:prstGeom>
          <a:noFill/>
          <a:ln w="25400" cap="flat" cmpd="sng">
            <a:solidFill>
              <a:srgbClr val="FFFFFF"/>
            </a:solidFill>
            <a:prstDash val="solid"/>
            <a:miter lim="8000"/>
            <a:headEnd type="none" w="sm" len="sm"/>
            <a:tailEnd type="none" w="sm" len="sm"/>
          </a:ln>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lvl="0" indent="0">
              <a:spcBef>
                <a:spcPts val="0"/>
              </a:spcBef>
              <a:spcAft>
                <a:spcPts val="0"/>
              </a:spcAft>
              <a:buNone/>
            </a:pPr>
            <a:fld id="{00000000-1234-1234-1234-123412341234}" type="slidenum">
              <a:rPr lang="en-US" smtClean="0"/>
              <a:t>14</a:t>
            </a:fld>
            <a:endParaRPr lang="en-US"/>
          </a:p>
        </p:txBody>
      </p:sp>
      <p:pic>
        <p:nvPicPr>
          <p:cNvPr id="5" name="Shape 202"/>
          <p:cNvPicPr preferRelativeResize="0"/>
          <p:nvPr/>
        </p:nvPicPr>
        <p:blipFill rotWithShape="1">
          <a:blip r:embed="rId2">
            <a:alphaModFix/>
          </a:blip>
          <a:srcRect t="52844"/>
          <a:stretch/>
        </p:blipFill>
        <p:spPr>
          <a:xfrm>
            <a:off x="1765300" y="1345282"/>
            <a:ext cx="5130799" cy="5465093"/>
          </a:xfrm>
          <a:prstGeom prst="rect">
            <a:avLst/>
          </a:prstGeom>
          <a:noFill/>
          <a:ln w="25400" cap="flat" cmpd="sng">
            <a:solidFill>
              <a:srgbClr val="FFFFFF"/>
            </a:solidFill>
            <a:prstDash val="solid"/>
            <a:miter lim="8000"/>
            <a:headEnd type="none" w="sm" len="sm"/>
            <a:tailEnd type="none" w="sm" len="sm"/>
          </a:ln>
        </p:spPr>
      </p:pic>
      <p:sp>
        <p:nvSpPr>
          <p:cNvPr id="6" name="Shape 201"/>
          <p:cNvSpPr txBox="1">
            <a:spLocks noGrp="1"/>
          </p:cNvSpPr>
          <p:nvPr>
            <p:ph type="title"/>
          </p:nvPr>
        </p:nvSpPr>
        <p:spPr>
          <a:xfrm>
            <a:off x="2625634" y="152914"/>
            <a:ext cx="6137400" cy="11103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US" dirty="0"/>
              <a:t>Use Case </a:t>
            </a:r>
            <a:r>
              <a:rPr lang="en-US" dirty="0" smtClean="0"/>
              <a:t>Diagram (</a:t>
            </a:r>
            <a:r>
              <a:rPr lang="en-US" dirty="0" err="1" smtClean="0"/>
              <a:t>cont</a:t>
            </a:r>
            <a:r>
              <a:rPr lang="en-US" dirty="0" smtClean="0"/>
              <a:t>)</a:t>
            </a:r>
            <a:endParaRPr dirty="0"/>
          </a:p>
        </p:txBody>
      </p:sp>
      <p:sp>
        <p:nvSpPr>
          <p:cNvPr id="3" name="TextBox 2"/>
          <p:cNvSpPr txBox="1"/>
          <p:nvPr/>
        </p:nvSpPr>
        <p:spPr>
          <a:xfrm>
            <a:off x="3258517" y="6595510"/>
            <a:ext cx="885134" cy="333375"/>
          </a:xfrm>
          <a:prstGeom prst="rect">
            <a:avLst/>
          </a:prstGeom>
          <a:solidFill>
            <a:schemeClr val="bg1"/>
          </a:solidFill>
        </p:spPr>
        <p:txBody>
          <a:bodyPr wrap="square" rtlCol="0">
            <a:spAutoFit/>
          </a:bodyPr>
          <a:lstStyle/>
          <a:p>
            <a:endParaRPr lang="en-US" dirty="0"/>
          </a:p>
        </p:txBody>
      </p:sp>
    </p:spTree>
    <p:extLst>
      <p:ext uri="{BB962C8B-B14F-4D97-AF65-F5344CB8AC3E}">
        <p14:creationId xmlns:p14="http://schemas.microsoft.com/office/powerpoint/2010/main" val="285305893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Flowchart of system</a:t>
            </a:r>
            <a:endParaRPr lang="en-US" dirty="0"/>
          </a:p>
        </p:txBody>
      </p:sp>
      <p:sp>
        <p:nvSpPr>
          <p:cNvPr id="4" name="Slide Number Placeholder 3"/>
          <p:cNvSpPr>
            <a:spLocks noGrp="1"/>
          </p:cNvSpPr>
          <p:nvPr>
            <p:ph type="sldNum" idx="12"/>
          </p:nvPr>
        </p:nvSpPr>
        <p:spPr/>
        <p:txBody>
          <a:bodyPr/>
          <a:lstStyle/>
          <a:p>
            <a:pPr marL="0" lvl="0" indent="0">
              <a:spcBef>
                <a:spcPts val="0"/>
              </a:spcBef>
              <a:spcAft>
                <a:spcPts val="0"/>
              </a:spcAft>
              <a:buNone/>
            </a:pPr>
            <a:fld id="{00000000-1234-1234-1234-123412341234}" type="slidenum">
              <a:rPr lang="en-US" smtClean="0"/>
              <a:t>15</a:t>
            </a:fld>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53283" y="1104230"/>
            <a:ext cx="4402421" cy="5594744"/>
          </a:xfrm>
          <a:prstGeom prst="rect">
            <a:avLst/>
          </a:prstGeom>
        </p:spPr>
      </p:pic>
    </p:spTree>
    <p:extLst>
      <p:ext uri="{BB962C8B-B14F-4D97-AF65-F5344CB8AC3E}">
        <p14:creationId xmlns:p14="http://schemas.microsoft.com/office/powerpoint/2010/main" val="396949032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Shape 207"/>
          <p:cNvSpPr txBox="1">
            <a:spLocks noGrp="1"/>
          </p:cNvSpPr>
          <p:nvPr>
            <p:ph type="title"/>
          </p:nvPr>
        </p:nvSpPr>
        <p:spPr>
          <a:xfrm>
            <a:off x="2625634" y="152914"/>
            <a:ext cx="6137400" cy="11103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en-US"/>
              <a:t>ER Diagram</a:t>
            </a:r>
            <a:endParaRPr/>
          </a:p>
        </p:txBody>
      </p:sp>
      <p:sp>
        <p:nvSpPr>
          <p:cNvPr id="208" name="Shape 208"/>
          <p:cNvSpPr txBox="1">
            <a:spLocks noGrp="1"/>
          </p:cNvSpPr>
          <p:nvPr>
            <p:ph type="sldNum" idx="12"/>
          </p:nvPr>
        </p:nvSpPr>
        <p:spPr>
          <a:xfrm>
            <a:off x="8051800" y="6524625"/>
            <a:ext cx="939900" cy="285900"/>
          </a:xfrm>
          <a:prstGeom prst="rect">
            <a:avLst/>
          </a:prstGeom>
        </p:spPr>
        <p:txBody>
          <a:bodyPr spcFirstLastPara="1" wrap="square" lIns="91425" tIns="45700" rIns="91425" bIns="45700" anchor="t" anchorCtr="0">
            <a:noAutofit/>
          </a:bodyPr>
          <a:lstStyle/>
          <a:p>
            <a:pPr marL="0" lvl="0" indent="0">
              <a:spcBef>
                <a:spcPts val="0"/>
              </a:spcBef>
              <a:spcAft>
                <a:spcPts val="0"/>
              </a:spcAft>
              <a:buClr>
                <a:srgbClr val="000000"/>
              </a:buClr>
              <a:buFont typeface="Arial"/>
              <a:buNone/>
            </a:pPr>
            <a:fld id="{00000000-1234-1234-1234-123412341234}" type="slidenum">
              <a:rPr lang="en-US"/>
              <a:t>16</a:t>
            </a:fld>
            <a:endParaRPr/>
          </a:p>
        </p:txBody>
      </p:sp>
      <p:pic>
        <p:nvPicPr>
          <p:cNvPr id="209" name="Shape 209"/>
          <p:cNvPicPr preferRelativeResize="0"/>
          <p:nvPr/>
        </p:nvPicPr>
        <p:blipFill>
          <a:blip r:embed="rId3">
            <a:alphaModFix/>
          </a:blip>
          <a:stretch>
            <a:fillRect/>
          </a:stretch>
        </p:blipFill>
        <p:spPr>
          <a:xfrm>
            <a:off x="152400" y="1415630"/>
            <a:ext cx="8704875" cy="4575625"/>
          </a:xfrm>
          <a:prstGeom prst="rect">
            <a:avLst/>
          </a:prstGeom>
          <a:noFill/>
          <a:ln>
            <a:noFill/>
          </a:ln>
        </p:spPr>
      </p:pic>
      <p:sp>
        <p:nvSpPr>
          <p:cNvPr id="210" name="Shape 210"/>
          <p:cNvSpPr txBox="1"/>
          <p:nvPr/>
        </p:nvSpPr>
        <p:spPr>
          <a:xfrm>
            <a:off x="2615725" y="6215025"/>
            <a:ext cx="5153100" cy="595500"/>
          </a:xfrm>
          <a:prstGeom prst="rect">
            <a:avLst/>
          </a:prstGeom>
          <a:noFill/>
          <a:ln>
            <a:noFill/>
          </a:ln>
        </p:spPr>
        <p:txBody>
          <a:bodyPr spcFirstLastPara="1" wrap="square" lIns="91425" tIns="91425" rIns="91425" bIns="91425" anchor="t" anchorCtr="0">
            <a:noAutofit/>
          </a:bodyPr>
          <a:lstStyle/>
          <a:p>
            <a:pPr marL="0" lvl="0" indent="0" algn="ctr" rtl="0">
              <a:lnSpc>
                <a:spcPct val="125000"/>
              </a:lnSpc>
              <a:spcBef>
                <a:spcPts val="0"/>
              </a:spcBef>
              <a:spcAft>
                <a:spcPts val="0"/>
              </a:spcAft>
              <a:buNone/>
            </a:pPr>
            <a:r>
              <a:rPr lang="en-US" sz="1600">
                <a:solidFill>
                  <a:schemeClr val="dk1"/>
                </a:solidFill>
                <a:latin typeface="Rockwell"/>
                <a:ea typeface="Rockwell"/>
                <a:cs typeface="Rockwell"/>
                <a:sym typeface="Rockwell"/>
              </a:rPr>
              <a:t>Figure 2: Entity relationship diagram of database.</a:t>
            </a:r>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Shape 215"/>
          <p:cNvSpPr txBox="1">
            <a:spLocks noGrp="1"/>
          </p:cNvSpPr>
          <p:nvPr>
            <p:ph type="title"/>
          </p:nvPr>
        </p:nvSpPr>
        <p:spPr>
          <a:xfrm>
            <a:off x="1503309" y="2873839"/>
            <a:ext cx="6137400" cy="11103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en-US"/>
              <a:t>PROJECT PLANNING</a:t>
            </a:r>
            <a:endParaRPr/>
          </a:p>
        </p:txBody>
      </p:sp>
      <p:sp>
        <p:nvSpPr>
          <p:cNvPr id="216" name="Shape 216"/>
          <p:cNvSpPr txBox="1">
            <a:spLocks noGrp="1"/>
          </p:cNvSpPr>
          <p:nvPr>
            <p:ph type="sldNum" idx="12"/>
          </p:nvPr>
        </p:nvSpPr>
        <p:spPr>
          <a:xfrm>
            <a:off x="8051800" y="6524625"/>
            <a:ext cx="939900" cy="285900"/>
          </a:xfrm>
          <a:prstGeom prst="rect">
            <a:avLst/>
          </a:prstGeom>
        </p:spPr>
        <p:txBody>
          <a:bodyPr spcFirstLastPara="1" wrap="square" lIns="91425" tIns="45700" rIns="91425" bIns="45700" anchor="t" anchorCtr="0">
            <a:noAutofit/>
          </a:bodyPr>
          <a:lstStyle/>
          <a:p>
            <a:pPr marL="0" lvl="0" indent="0">
              <a:spcBef>
                <a:spcPts val="0"/>
              </a:spcBef>
              <a:spcAft>
                <a:spcPts val="0"/>
              </a:spcAft>
              <a:buClr>
                <a:srgbClr val="000000"/>
              </a:buClr>
              <a:buFont typeface="Arial"/>
              <a:buNone/>
            </a:pPr>
            <a:fld id="{00000000-1234-1234-1234-123412341234}" type="slidenum">
              <a:rPr lang="en-US"/>
              <a:t>17</a:t>
            </a:fld>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Shape 221"/>
          <p:cNvSpPr txBox="1">
            <a:spLocks noGrp="1"/>
          </p:cNvSpPr>
          <p:nvPr>
            <p:ph type="title"/>
          </p:nvPr>
        </p:nvSpPr>
        <p:spPr>
          <a:xfrm>
            <a:off x="2625634" y="152914"/>
            <a:ext cx="6137400" cy="11103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US"/>
              <a:t>Gantt Chart </a:t>
            </a:r>
            <a:endParaRPr/>
          </a:p>
        </p:txBody>
      </p:sp>
      <p:sp>
        <p:nvSpPr>
          <p:cNvPr id="222" name="Shape 222"/>
          <p:cNvSpPr txBox="1">
            <a:spLocks noGrp="1"/>
          </p:cNvSpPr>
          <p:nvPr>
            <p:ph type="sldNum" idx="12"/>
          </p:nvPr>
        </p:nvSpPr>
        <p:spPr>
          <a:xfrm>
            <a:off x="8051800" y="6524625"/>
            <a:ext cx="939900" cy="285900"/>
          </a:xfrm>
          <a:prstGeom prst="rect">
            <a:avLst/>
          </a:prstGeom>
        </p:spPr>
        <p:txBody>
          <a:bodyPr spcFirstLastPara="1" wrap="square" lIns="91425" tIns="45700" rIns="91425" bIns="45700" anchor="t" anchorCtr="0">
            <a:noAutofit/>
          </a:bodyPr>
          <a:lstStyle/>
          <a:p>
            <a:pPr marL="0" lvl="0" indent="0">
              <a:spcBef>
                <a:spcPts val="0"/>
              </a:spcBef>
              <a:spcAft>
                <a:spcPts val="0"/>
              </a:spcAft>
              <a:buClr>
                <a:srgbClr val="000000"/>
              </a:buClr>
              <a:buFont typeface="Arial"/>
              <a:buNone/>
            </a:pPr>
            <a:fld id="{00000000-1234-1234-1234-123412341234}" type="slidenum">
              <a:rPr lang="en-US"/>
              <a:t>18</a:t>
            </a:fld>
            <a:endParaRPr/>
          </a:p>
        </p:txBody>
      </p:sp>
      <p:pic>
        <p:nvPicPr>
          <p:cNvPr id="223" name="Shape 223"/>
          <p:cNvPicPr preferRelativeResize="0"/>
          <p:nvPr/>
        </p:nvPicPr>
        <p:blipFill>
          <a:blip r:embed="rId3">
            <a:alphaModFix/>
          </a:blip>
          <a:stretch>
            <a:fillRect/>
          </a:stretch>
        </p:blipFill>
        <p:spPr>
          <a:xfrm>
            <a:off x="672625" y="934901"/>
            <a:ext cx="7798750" cy="5923099"/>
          </a:xfrm>
          <a:prstGeom prst="rect">
            <a:avLst/>
          </a:prstGeom>
          <a:noFill/>
          <a:ln>
            <a:noFill/>
          </a:ln>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Shape 228"/>
          <p:cNvSpPr txBox="1">
            <a:spLocks noGrp="1"/>
          </p:cNvSpPr>
          <p:nvPr>
            <p:ph type="title"/>
          </p:nvPr>
        </p:nvSpPr>
        <p:spPr>
          <a:xfrm>
            <a:off x="2625634" y="152914"/>
            <a:ext cx="6137400" cy="11103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US"/>
              <a:t>Gantt Chart (cont)</a:t>
            </a:r>
            <a:endParaRPr/>
          </a:p>
        </p:txBody>
      </p:sp>
      <p:sp>
        <p:nvSpPr>
          <p:cNvPr id="229" name="Shape 229"/>
          <p:cNvSpPr txBox="1">
            <a:spLocks noGrp="1"/>
          </p:cNvSpPr>
          <p:nvPr>
            <p:ph type="sldNum" idx="12"/>
          </p:nvPr>
        </p:nvSpPr>
        <p:spPr>
          <a:xfrm>
            <a:off x="8051800" y="6524625"/>
            <a:ext cx="939900" cy="285900"/>
          </a:xfrm>
          <a:prstGeom prst="rect">
            <a:avLst/>
          </a:prstGeom>
        </p:spPr>
        <p:txBody>
          <a:bodyPr spcFirstLastPara="1" wrap="square" lIns="91425" tIns="45700" rIns="91425" bIns="45700" anchor="t" anchorCtr="0">
            <a:noAutofit/>
          </a:bodyPr>
          <a:lstStyle/>
          <a:p>
            <a:pPr marL="0" lvl="0" indent="0">
              <a:spcBef>
                <a:spcPts val="0"/>
              </a:spcBef>
              <a:spcAft>
                <a:spcPts val="0"/>
              </a:spcAft>
              <a:buClr>
                <a:srgbClr val="000000"/>
              </a:buClr>
              <a:buFont typeface="Arial"/>
              <a:buNone/>
            </a:pPr>
            <a:fld id="{00000000-1234-1234-1234-123412341234}" type="slidenum">
              <a:rPr lang="en-US"/>
              <a:t>19</a:t>
            </a:fld>
            <a:endParaRPr/>
          </a:p>
        </p:txBody>
      </p:sp>
      <p:pic>
        <p:nvPicPr>
          <p:cNvPr id="230" name="Shape 230"/>
          <p:cNvPicPr preferRelativeResize="0"/>
          <p:nvPr/>
        </p:nvPicPr>
        <p:blipFill>
          <a:blip r:embed="rId3">
            <a:alphaModFix/>
          </a:blip>
          <a:stretch>
            <a:fillRect/>
          </a:stretch>
        </p:blipFill>
        <p:spPr>
          <a:xfrm>
            <a:off x="1165125" y="1129728"/>
            <a:ext cx="7362307" cy="5394900"/>
          </a:xfrm>
          <a:prstGeom prst="rect">
            <a:avLst/>
          </a:prstGeom>
          <a:noFill/>
          <a:ln>
            <a:noFill/>
          </a:ln>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Shape 119"/>
          <p:cNvSpPr txBox="1">
            <a:spLocks noGrp="1"/>
          </p:cNvSpPr>
          <p:nvPr>
            <p:ph type="title"/>
          </p:nvPr>
        </p:nvSpPr>
        <p:spPr>
          <a:xfrm>
            <a:off x="2625634" y="152914"/>
            <a:ext cx="6137400" cy="1110300"/>
          </a:xfrm>
          <a:prstGeom prst="rect">
            <a:avLst/>
          </a:prstGeom>
        </p:spPr>
        <p:txBody>
          <a:bodyPr spcFirstLastPara="1" wrap="square" lIns="91425" tIns="91425" rIns="91425" bIns="91425" anchor="ctr" anchorCtr="0">
            <a:noAutofit/>
          </a:bodyPr>
          <a:lstStyle/>
          <a:p>
            <a:pPr marL="0" lvl="0" indent="0" rtl="0">
              <a:spcBef>
                <a:spcPts val="0"/>
              </a:spcBef>
              <a:spcAft>
                <a:spcPts val="0"/>
              </a:spcAft>
              <a:buClr>
                <a:srgbClr val="000000"/>
              </a:buClr>
              <a:buSzPts val="1100"/>
              <a:buFont typeface="Arial"/>
              <a:buNone/>
            </a:pPr>
            <a:r>
              <a:rPr lang="en-US"/>
              <a:t>Outline</a:t>
            </a:r>
            <a:endParaRPr/>
          </a:p>
        </p:txBody>
      </p:sp>
      <p:sp>
        <p:nvSpPr>
          <p:cNvPr id="120" name="Shape 120"/>
          <p:cNvSpPr txBox="1">
            <a:spLocks noGrp="1"/>
          </p:cNvSpPr>
          <p:nvPr>
            <p:ph type="body" idx="1"/>
          </p:nvPr>
        </p:nvSpPr>
        <p:spPr>
          <a:xfrm>
            <a:off x="419100" y="1412875"/>
            <a:ext cx="8343900" cy="4899000"/>
          </a:xfrm>
          <a:prstGeom prst="rect">
            <a:avLst/>
          </a:prstGeom>
        </p:spPr>
        <p:txBody>
          <a:bodyPr spcFirstLastPara="1" wrap="square" lIns="91425" tIns="91425" rIns="91425" bIns="91425" anchor="t" anchorCtr="0">
            <a:noAutofit/>
          </a:bodyPr>
          <a:lstStyle/>
          <a:p>
            <a:pPr marL="457200" lvl="0" indent="-406400" rtl="0">
              <a:spcBef>
                <a:spcPts val="560"/>
              </a:spcBef>
              <a:spcAft>
                <a:spcPts val="0"/>
              </a:spcAft>
              <a:buSzPts val="2800"/>
              <a:buFont typeface="Arial"/>
              <a:buChar char="•"/>
            </a:pPr>
            <a:r>
              <a:rPr lang="en-US" sz="2800" dirty="0">
                <a:latin typeface="Arial"/>
                <a:ea typeface="Arial"/>
                <a:cs typeface="Arial"/>
                <a:sym typeface="Arial"/>
              </a:rPr>
              <a:t>Introduction</a:t>
            </a:r>
            <a:endParaRPr sz="2800" dirty="0">
              <a:latin typeface="Arial"/>
              <a:ea typeface="Arial"/>
              <a:cs typeface="Arial"/>
              <a:sym typeface="Arial"/>
            </a:endParaRPr>
          </a:p>
          <a:p>
            <a:pPr marL="457200" lvl="0" indent="-406400" rtl="0">
              <a:spcBef>
                <a:spcPts val="0"/>
              </a:spcBef>
              <a:spcAft>
                <a:spcPts val="0"/>
              </a:spcAft>
              <a:buSzPts val="2800"/>
              <a:buFont typeface="Arial"/>
              <a:buChar char="•"/>
            </a:pPr>
            <a:r>
              <a:rPr lang="en-US" sz="2800" dirty="0">
                <a:latin typeface="Arial"/>
                <a:ea typeface="Arial"/>
                <a:cs typeface="Arial"/>
                <a:sym typeface="Arial"/>
              </a:rPr>
              <a:t>Problem Statement</a:t>
            </a:r>
            <a:endParaRPr sz="2800" dirty="0">
              <a:latin typeface="Arial"/>
              <a:ea typeface="Arial"/>
              <a:cs typeface="Arial"/>
              <a:sym typeface="Arial"/>
            </a:endParaRPr>
          </a:p>
          <a:p>
            <a:pPr marL="457200" lvl="0" indent="-406400" rtl="0">
              <a:spcBef>
                <a:spcPts val="0"/>
              </a:spcBef>
              <a:spcAft>
                <a:spcPts val="0"/>
              </a:spcAft>
              <a:buSzPts val="2800"/>
              <a:buFont typeface="Arial"/>
              <a:buChar char="•"/>
            </a:pPr>
            <a:r>
              <a:rPr lang="en-US" sz="2800" dirty="0">
                <a:latin typeface="Arial"/>
                <a:ea typeface="Arial"/>
                <a:cs typeface="Arial"/>
                <a:sym typeface="Arial"/>
              </a:rPr>
              <a:t>Aim and objectives</a:t>
            </a:r>
            <a:endParaRPr sz="2800" dirty="0">
              <a:latin typeface="Arial"/>
              <a:ea typeface="Arial"/>
              <a:cs typeface="Arial"/>
              <a:sym typeface="Arial"/>
            </a:endParaRPr>
          </a:p>
          <a:p>
            <a:pPr marL="457200" lvl="0" indent="-406400" rtl="0">
              <a:spcBef>
                <a:spcPts val="0"/>
              </a:spcBef>
              <a:spcAft>
                <a:spcPts val="0"/>
              </a:spcAft>
              <a:buSzPts val="2800"/>
              <a:buFont typeface="Arial"/>
              <a:buChar char="•"/>
            </a:pPr>
            <a:r>
              <a:rPr lang="en-US" sz="2800" dirty="0">
                <a:latin typeface="Arial"/>
                <a:ea typeface="Arial"/>
                <a:cs typeface="Arial"/>
                <a:sym typeface="Arial"/>
              </a:rPr>
              <a:t>Literature Review</a:t>
            </a:r>
            <a:endParaRPr sz="2800" dirty="0">
              <a:latin typeface="Arial"/>
              <a:ea typeface="Arial"/>
              <a:cs typeface="Arial"/>
              <a:sym typeface="Arial"/>
            </a:endParaRPr>
          </a:p>
          <a:p>
            <a:pPr marL="457200" lvl="0" indent="-406400" rtl="0">
              <a:spcBef>
                <a:spcPts val="0"/>
              </a:spcBef>
              <a:spcAft>
                <a:spcPts val="0"/>
              </a:spcAft>
              <a:buSzPts val="2800"/>
              <a:buFont typeface="Arial"/>
              <a:buChar char="•"/>
            </a:pPr>
            <a:r>
              <a:rPr lang="en-US" sz="2800" dirty="0">
                <a:latin typeface="Arial"/>
                <a:ea typeface="Arial"/>
                <a:cs typeface="Arial"/>
                <a:sym typeface="Arial"/>
              </a:rPr>
              <a:t>Methodology</a:t>
            </a:r>
            <a:endParaRPr sz="2800" dirty="0">
              <a:latin typeface="Arial"/>
              <a:ea typeface="Arial"/>
              <a:cs typeface="Arial"/>
              <a:sym typeface="Arial"/>
            </a:endParaRPr>
          </a:p>
          <a:p>
            <a:pPr marL="457200" lvl="0" indent="-406400" rtl="0">
              <a:spcBef>
                <a:spcPts val="0"/>
              </a:spcBef>
              <a:spcAft>
                <a:spcPts val="0"/>
              </a:spcAft>
              <a:buSzPts val="2800"/>
              <a:buFont typeface="Arial"/>
              <a:buChar char="•"/>
            </a:pPr>
            <a:r>
              <a:rPr lang="en-US" sz="2800" dirty="0">
                <a:latin typeface="Arial"/>
                <a:ea typeface="Arial"/>
                <a:cs typeface="Arial"/>
                <a:sym typeface="Arial"/>
              </a:rPr>
              <a:t>Project Planning</a:t>
            </a:r>
            <a:endParaRPr sz="2800" dirty="0">
              <a:latin typeface="Arial"/>
              <a:ea typeface="Arial"/>
              <a:cs typeface="Arial"/>
              <a:sym typeface="Arial"/>
            </a:endParaRPr>
          </a:p>
          <a:p>
            <a:pPr marL="457200" lvl="0" indent="-406400" rtl="0">
              <a:spcBef>
                <a:spcPts val="0"/>
              </a:spcBef>
              <a:spcAft>
                <a:spcPts val="0"/>
              </a:spcAft>
              <a:buSzPts val="2800"/>
              <a:buFont typeface="Arial"/>
              <a:buChar char="•"/>
            </a:pPr>
            <a:r>
              <a:rPr lang="en-US" sz="2800" dirty="0" smtClean="0">
                <a:latin typeface="Arial"/>
                <a:ea typeface="Arial"/>
                <a:cs typeface="Arial"/>
                <a:sym typeface="Arial"/>
              </a:rPr>
              <a:t>Result</a:t>
            </a:r>
            <a:endParaRPr sz="2800" dirty="0">
              <a:latin typeface="Arial"/>
              <a:ea typeface="Arial"/>
              <a:cs typeface="Arial"/>
              <a:sym typeface="Arial"/>
            </a:endParaRPr>
          </a:p>
          <a:p>
            <a:pPr marL="457200" lvl="0" indent="-431800" rtl="0">
              <a:spcBef>
                <a:spcPts val="0"/>
              </a:spcBef>
              <a:spcAft>
                <a:spcPts val="0"/>
              </a:spcAft>
              <a:buSzPts val="3200"/>
              <a:buChar char="•"/>
            </a:pPr>
            <a:r>
              <a:rPr lang="en-US" sz="2800" dirty="0">
                <a:latin typeface="Arial"/>
                <a:ea typeface="Arial"/>
                <a:cs typeface="Arial"/>
                <a:sym typeface="Arial"/>
              </a:rPr>
              <a:t>References</a:t>
            </a:r>
            <a:r>
              <a:rPr lang="en-US" dirty="0"/>
              <a:t> </a:t>
            </a:r>
            <a:endParaRPr dirty="0"/>
          </a:p>
        </p:txBody>
      </p:sp>
      <p:sp>
        <p:nvSpPr>
          <p:cNvPr id="121" name="Shape 121"/>
          <p:cNvSpPr txBox="1">
            <a:spLocks noGrp="1"/>
          </p:cNvSpPr>
          <p:nvPr>
            <p:ph type="sldNum" idx="12"/>
          </p:nvPr>
        </p:nvSpPr>
        <p:spPr>
          <a:xfrm>
            <a:off x="8051800" y="6524625"/>
            <a:ext cx="939900" cy="285900"/>
          </a:xfrm>
          <a:prstGeom prst="rect">
            <a:avLst/>
          </a:prstGeom>
        </p:spPr>
        <p:txBody>
          <a:bodyPr spcFirstLastPara="1" wrap="square" lIns="91425" tIns="45700" rIns="91425" bIns="45700" anchor="t" anchorCtr="0">
            <a:noAutofit/>
          </a:bodyPr>
          <a:lstStyle/>
          <a:p>
            <a:pPr marL="0" lvl="0" indent="0" rtl="0">
              <a:spcBef>
                <a:spcPts val="0"/>
              </a:spcBef>
              <a:spcAft>
                <a:spcPts val="0"/>
              </a:spcAft>
              <a:buNone/>
            </a:pPr>
            <a:fld id="{00000000-1234-1234-1234-123412341234}" type="slidenum">
              <a:rPr lang="en-US"/>
              <a:t>2</a:t>
            </a:fld>
            <a:endParaRPr/>
          </a:p>
        </p:txBody>
      </p:sp>
      <p:sp>
        <p:nvSpPr>
          <p:cNvPr id="122" name="Shape 122"/>
          <p:cNvSpPr txBox="1"/>
          <p:nvPr/>
        </p:nvSpPr>
        <p:spPr>
          <a:xfrm>
            <a:off x="0" y="6524625"/>
            <a:ext cx="1854300" cy="333300"/>
          </a:xfrm>
          <a:prstGeom prst="rect">
            <a:avLst/>
          </a:prstGeom>
          <a:noFill/>
          <a:ln>
            <a:noFill/>
          </a:ln>
        </p:spPr>
        <p:txBody>
          <a:bodyPr spcFirstLastPara="1" wrap="square" lIns="91425" tIns="45700" rIns="91425" bIns="45700" anchor="t" anchorCtr="0">
            <a:noAutofit/>
          </a:bodyPr>
          <a:lstStyle/>
          <a:p>
            <a:pPr marL="0" lvl="0" indent="0" algn="ctr" rtl="0">
              <a:lnSpc>
                <a:spcPct val="125000"/>
              </a:lnSpc>
              <a:spcBef>
                <a:spcPts val="0"/>
              </a:spcBef>
              <a:spcAft>
                <a:spcPts val="0"/>
              </a:spcAft>
              <a:buNone/>
            </a:pPr>
            <a:r>
              <a:rPr lang="en-US" sz="1200" b="1">
                <a:solidFill>
                  <a:srgbClr val="7F7F7F"/>
                </a:solidFill>
              </a:rPr>
              <a:t>25/10/2017</a:t>
            </a:r>
            <a:endParaRPr sz="1200" b="1">
              <a:solidFill>
                <a:srgbClr val="7F7F7F"/>
              </a:solidFill>
            </a:endParaRPr>
          </a:p>
        </p:txBody>
      </p:sp>
      <p:sp>
        <p:nvSpPr>
          <p:cNvPr id="123" name="Shape 123"/>
          <p:cNvSpPr txBox="1"/>
          <p:nvPr/>
        </p:nvSpPr>
        <p:spPr>
          <a:xfrm>
            <a:off x="1536700" y="6524625"/>
            <a:ext cx="6438900" cy="2826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None/>
            </a:pPr>
            <a:r>
              <a:rPr lang="en-US" sz="1200" b="1">
                <a:solidFill>
                  <a:srgbClr val="7F7F7F"/>
                </a:solidFill>
                <a:latin typeface="Book Antiqua"/>
                <a:ea typeface="Book Antiqua"/>
                <a:cs typeface="Book Antiqua"/>
                <a:sym typeface="Book Antiqua"/>
              </a:rPr>
              <a:t>Secured In Campus Ride Sharing</a:t>
            </a:r>
            <a:br>
              <a:rPr lang="en-US" sz="1200" b="1">
                <a:solidFill>
                  <a:srgbClr val="7F7F7F"/>
                </a:solidFill>
                <a:latin typeface="Book Antiqua"/>
                <a:ea typeface="Book Antiqua"/>
                <a:cs typeface="Book Antiqua"/>
                <a:sym typeface="Book Antiqua"/>
              </a:rPr>
            </a:br>
            <a:endParaRPr sz="1200" b="1">
              <a:solidFill>
                <a:srgbClr val="7F7F7F"/>
              </a:solidFill>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Shape 235"/>
          <p:cNvSpPr txBox="1">
            <a:spLocks noGrp="1"/>
          </p:cNvSpPr>
          <p:nvPr>
            <p:ph type="title"/>
          </p:nvPr>
        </p:nvSpPr>
        <p:spPr>
          <a:xfrm>
            <a:off x="2625634" y="152914"/>
            <a:ext cx="6137400" cy="11103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en-US"/>
              <a:t>Gantt Chart (cont)</a:t>
            </a:r>
            <a:endParaRPr/>
          </a:p>
        </p:txBody>
      </p:sp>
      <p:sp>
        <p:nvSpPr>
          <p:cNvPr id="236" name="Shape 236"/>
          <p:cNvSpPr txBox="1">
            <a:spLocks noGrp="1"/>
          </p:cNvSpPr>
          <p:nvPr>
            <p:ph type="sldNum" idx="12"/>
          </p:nvPr>
        </p:nvSpPr>
        <p:spPr>
          <a:xfrm>
            <a:off x="8051800" y="6524625"/>
            <a:ext cx="939900" cy="285900"/>
          </a:xfrm>
          <a:prstGeom prst="rect">
            <a:avLst/>
          </a:prstGeom>
        </p:spPr>
        <p:txBody>
          <a:bodyPr spcFirstLastPara="1" wrap="square" lIns="91425" tIns="45700" rIns="91425" bIns="45700" anchor="t" anchorCtr="0">
            <a:noAutofit/>
          </a:bodyPr>
          <a:lstStyle/>
          <a:p>
            <a:pPr marL="0" lvl="0" indent="0">
              <a:spcBef>
                <a:spcPts val="0"/>
              </a:spcBef>
              <a:spcAft>
                <a:spcPts val="0"/>
              </a:spcAft>
              <a:buClr>
                <a:srgbClr val="000000"/>
              </a:buClr>
              <a:buFont typeface="Arial"/>
              <a:buNone/>
            </a:pPr>
            <a:fld id="{00000000-1234-1234-1234-123412341234}" type="slidenum">
              <a:rPr lang="en-US"/>
              <a:t>20</a:t>
            </a:fld>
            <a:endParaRPr/>
          </a:p>
        </p:txBody>
      </p:sp>
      <p:pic>
        <p:nvPicPr>
          <p:cNvPr id="237" name="Shape 237"/>
          <p:cNvPicPr preferRelativeResize="0"/>
          <p:nvPr/>
        </p:nvPicPr>
        <p:blipFill>
          <a:blip r:embed="rId3">
            <a:alphaModFix/>
          </a:blip>
          <a:stretch>
            <a:fillRect/>
          </a:stretch>
        </p:blipFill>
        <p:spPr>
          <a:xfrm>
            <a:off x="881150" y="1193926"/>
            <a:ext cx="7772726" cy="5330700"/>
          </a:xfrm>
          <a:prstGeom prst="rect">
            <a:avLst/>
          </a:prstGeom>
          <a:noFill/>
          <a:ln>
            <a:noFill/>
          </a:ln>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Shape 242"/>
          <p:cNvSpPr txBox="1">
            <a:spLocks noGrp="1"/>
          </p:cNvSpPr>
          <p:nvPr>
            <p:ph type="title"/>
          </p:nvPr>
        </p:nvSpPr>
        <p:spPr>
          <a:xfrm>
            <a:off x="2625634" y="152914"/>
            <a:ext cx="6137400" cy="11103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en-US"/>
              <a:t>Task Breakdown</a:t>
            </a:r>
            <a:endParaRPr/>
          </a:p>
        </p:txBody>
      </p:sp>
      <p:sp>
        <p:nvSpPr>
          <p:cNvPr id="243" name="Shape 243"/>
          <p:cNvSpPr txBox="1">
            <a:spLocks noGrp="1"/>
          </p:cNvSpPr>
          <p:nvPr>
            <p:ph type="body" idx="1"/>
          </p:nvPr>
        </p:nvSpPr>
        <p:spPr>
          <a:xfrm>
            <a:off x="419100" y="1412875"/>
            <a:ext cx="8343900" cy="4899000"/>
          </a:xfrm>
          <a:prstGeom prst="rect">
            <a:avLst/>
          </a:prstGeom>
        </p:spPr>
        <p:txBody>
          <a:bodyPr spcFirstLastPara="1" wrap="square" lIns="91425" tIns="91425" rIns="91425" bIns="91425" anchor="t" anchorCtr="0">
            <a:noAutofit/>
          </a:bodyPr>
          <a:lstStyle/>
          <a:p>
            <a:pPr marL="457200" lvl="0" indent="-431800" rtl="0">
              <a:spcBef>
                <a:spcPts val="640"/>
              </a:spcBef>
              <a:spcAft>
                <a:spcPts val="0"/>
              </a:spcAft>
              <a:buSzPts val="3200"/>
              <a:buChar char="•"/>
            </a:pPr>
            <a:r>
              <a:rPr lang="en-US" dirty="0"/>
              <a:t>Login activity</a:t>
            </a:r>
            <a:endParaRPr dirty="0"/>
          </a:p>
          <a:p>
            <a:pPr marL="457200" lvl="0" indent="-431800" rtl="0">
              <a:spcBef>
                <a:spcPts val="0"/>
              </a:spcBef>
              <a:spcAft>
                <a:spcPts val="0"/>
              </a:spcAft>
              <a:buSzPts val="3200"/>
              <a:buChar char="•"/>
            </a:pPr>
            <a:r>
              <a:rPr lang="en-US" dirty="0"/>
              <a:t>Google Maps direction routing</a:t>
            </a:r>
            <a:endParaRPr dirty="0"/>
          </a:p>
          <a:p>
            <a:pPr marL="457200" lvl="0" indent="-431800" rtl="0">
              <a:spcBef>
                <a:spcPts val="0"/>
              </a:spcBef>
              <a:spcAft>
                <a:spcPts val="0"/>
              </a:spcAft>
              <a:buSzPts val="3200"/>
              <a:buChar char="•"/>
            </a:pPr>
            <a:r>
              <a:rPr lang="en-US" dirty="0"/>
              <a:t>Connecting to </a:t>
            </a:r>
            <a:r>
              <a:rPr lang="en-US" dirty="0" smtClean="0"/>
              <a:t>database</a:t>
            </a:r>
          </a:p>
          <a:p>
            <a:pPr marL="457200" lvl="0" indent="-431800" rtl="0">
              <a:spcBef>
                <a:spcPts val="0"/>
              </a:spcBef>
              <a:spcAft>
                <a:spcPts val="0"/>
              </a:spcAft>
              <a:buSzPts val="3200"/>
              <a:buChar char="•"/>
            </a:pPr>
            <a:r>
              <a:rPr lang="en-US" dirty="0" smtClean="0"/>
              <a:t>Station level demand prediction</a:t>
            </a:r>
            <a:endParaRPr dirty="0"/>
          </a:p>
        </p:txBody>
      </p:sp>
      <p:sp>
        <p:nvSpPr>
          <p:cNvPr id="244" name="Shape 244"/>
          <p:cNvSpPr txBox="1">
            <a:spLocks noGrp="1"/>
          </p:cNvSpPr>
          <p:nvPr>
            <p:ph type="sldNum" idx="12"/>
          </p:nvPr>
        </p:nvSpPr>
        <p:spPr>
          <a:xfrm>
            <a:off x="8051800" y="6524625"/>
            <a:ext cx="939900" cy="285900"/>
          </a:xfrm>
          <a:prstGeom prst="rect">
            <a:avLst/>
          </a:prstGeom>
        </p:spPr>
        <p:txBody>
          <a:bodyPr spcFirstLastPara="1" wrap="square" lIns="91425" tIns="45700" rIns="91425" bIns="45700" anchor="t" anchorCtr="0">
            <a:noAutofit/>
          </a:bodyPr>
          <a:lstStyle/>
          <a:p>
            <a:pPr marL="0" lvl="0" indent="0">
              <a:spcBef>
                <a:spcPts val="0"/>
              </a:spcBef>
              <a:spcAft>
                <a:spcPts val="0"/>
              </a:spcAft>
              <a:buClr>
                <a:srgbClr val="000000"/>
              </a:buClr>
              <a:buFont typeface="Arial"/>
              <a:buNone/>
            </a:pPr>
            <a:fld id="{00000000-1234-1234-1234-123412341234}" type="slidenum">
              <a:rPr lang="en-US"/>
              <a:t>21</a:t>
            </a:fld>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Shape 249"/>
          <p:cNvSpPr txBox="1">
            <a:spLocks noGrp="1"/>
          </p:cNvSpPr>
          <p:nvPr>
            <p:ph type="sldNum" idx="12"/>
          </p:nvPr>
        </p:nvSpPr>
        <p:spPr>
          <a:xfrm>
            <a:off x="8051800" y="6524625"/>
            <a:ext cx="939900" cy="285900"/>
          </a:xfrm>
          <a:prstGeom prst="rect">
            <a:avLst/>
          </a:prstGeom>
        </p:spPr>
        <p:txBody>
          <a:bodyPr spcFirstLastPara="1" wrap="square" lIns="91425" tIns="45700" rIns="91425" bIns="45700" anchor="t" anchorCtr="0">
            <a:noAutofit/>
          </a:bodyPr>
          <a:lstStyle/>
          <a:p>
            <a:pPr marL="0" lvl="0" indent="0">
              <a:spcBef>
                <a:spcPts val="0"/>
              </a:spcBef>
              <a:spcAft>
                <a:spcPts val="0"/>
              </a:spcAft>
              <a:buClr>
                <a:srgbClr val="000000"/>
              </a:buClr>
              <a:buFont typeface="Arial"/>
              <a:buNone/>
            </a:pPr>
            <a:fld id="{00000000-1234-1234-1234-123412341234}" type="slidenum">
              <a:rPr lang="en-US"/>
              <a:t>22</a:t>
            </a:fld>
            <a:endParaRPr/>
          </a:p>
        </p:txBody>
      </p:sp>
      <p:sp>
        <p:nvSpPr>
          <p:cNvPr id="250" name="Shape 250"/>
          <p:cNvSpPr txBox="1">
            <a:spLocks noGrp="1"/>
          </p:cNvSpPr>
          <p:nvPr>
            <p:ph type="title"/>
          </p:nvPr>
        </p:nvSpPr>
        <p:spPr>
          <a:xfrm>
            <a:off x="1503309" y="2873839"/>
            <a:ext cx="6137400" cy="11103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US" dirty="0" smtClean="0"/>
              <a:t>RESULT</a:t>
            </a:r>
            <a:endParaRPr dirty="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Shape 255"/>
          <p:cNvSpPr txBox="1">
            <a:spLocks noGrp="1"/>
          </p:cNvSpPr>
          <p:nvPr>
            <p:ph type="sldNum" idx="12"/>
          </p:nvPr>
        </p:nvSpPr>
        <p:spPr>
          <a:xfrm>
            <a:off x="8051800" y="6524625"/>
            <a:ext cx="939900" cy="285900"/>
          </a:xfrm>
          <a:prstGeom prst="rect">
            <a:avLst/>
          </a:prstGeom>
        </p:spPr>
        <p:txBody>
          <a:bodyPr spcFirstLastPara="1" wrap="square" lIns="91425" tIns="45700" rIns="91425" bIns="45700" anchor="t" anchorCtr="0">
            <a:noAutofit/>
          </a:bodyPr>
          <a:lstStyle/>
          <a:p>
            <a:pPr marL="0" lvl="0" indent="0">
              <a:spcBef>
                <a:spcPts val="0"/>
              </a:spcBef>
              <a:spcAft>
                <a:spcPts val="0"/>
              </a:spcAft>
              <a:buClr>
                <a:srgbClr val="000000"/>
              </a:buClr>
              <a:buFont typeface="Arial"/>
              <a:buNone/>
            </a:pPr>
            <a:fld id="{00000000-1234-1234-1234-123412341234}" type="slidenum">
              <a:rPr lang="en-US"/>
              <a:t>23</a:t>
            </a:fld>
            <a:endParaRPr/>
          </a:p>
        </p:txBody>
      </p:sp>
      <p:pic>
        <p:nvPicPr>
          <p:cNvPr id="256" name="Shape 256"/>
          <p:cNvPicPr preferRelativeResize="0"/>
          <p:nvPr/>
        </p:nvPicPr>
        <p:blipFill>
          <a:blip r:embed="rId3">
            <a:alphaModFix/>
          </a:blip>
          <a:stretch>
            <a:fillRect/>
          </a:stretch>
        </p:blipFill>
        <p:spPr>
          <a:xfrm>
            <a:off x="152400" y="1049550"/>
            <a:ext cx="8839202" cy="4969624"/>
          </a:xfrm>
          <a:prstGeom prst="rect">
            <a:avLst/>
          </a:prstGeom>
          <a:noFill/>
          <a:ln>
            <a:noFill/>
          </a:ln>
        </p:spPr>
      </p:pic>
      <p:sp>
        <p:nvSpPr>
          <p:cNvPr id="257" name="Shape 257"/>
          <p:cNvSpPr txBox="1">
            <a:spLocks noGrp="1"/>
          </p:cNvSpPr>
          <p:nvPr>
            <p:ph type="title"/>
          </p:nvPr>
        </p:nvSpPr>
        <p:spPr>
          <a:xfrm>
            <a:off x="2625634" y="86864"/>
            <a:ext cx="6137400" cy="11103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US"/>
              <a:t>UI Design</a:t>
            </a:r>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Main Activity</a:t>
            </a:r>
            <a:endParaRPr lang="en-US" dirty="0"/>
          </a:p>
        </p:txBody>
      </p:sp>
      <p:sp>
        <p:nvSpPr>
          <p:cNvPr id="4" name="Slide Number Placeholder 3"/>
          <p:cNvSpPr>
            <a:spLocks noGrp="1"/>
          </p:cNvSpPr>
          <p:nvPr>
            <p:ph type="sldNum" idx="12"/>
          </p:nvPr>
        </p:nvSpPr>
        <p:spPr/>
        <p:txBody>
          <a:bodyPr/>
          <a:lstStyle/>
          <a:p>
            <a:pPr marL="0" lvl="0" indent="0">
              <a:spcBef>
                <a:spcPts val="0"/>
              </a:spcBef>
              <a:spcAft>
                <a:spcPts val="0"/>
              </a:spcAft>
              <a:buNone/>
            </a:pPr>
            <a:fld id="{00000000-1234-1234-1234-123412341234}" type="slidenum">
              <a:rPr lang="en-US" smtClean="0"/>
              <a:t>24</a:t>
            </a:fld>
            <a:endParaRPr lang="en-US"/>
          </a:p>
        </p:txBody>
      </p:sp>
      <p:pic>
        <p:nvPicPr>
          <p:cNvPr id="6" name="20180328_145916_edited">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867648" y="1079362"/>
            <a:ext cx="3025146" cy="5445263"/>
          </a:xfrm>
          <a:prstGeom prst="rect">
            <a:avLst/>
          </a:prstGeom>
        </p:spPr>
      </p:pic>
    </p:spTree>
    <p:extLst>
      <p:ext uri="{BB962C8B-B14F-4D97-AF65-F5344CB8AC3E}">
        <p14:creationId xmlns:p14="http://schemas.microsoft.com/office/powerpoint/2010/main" val="257058415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Shape 269"/>
          <p:cNvSpPr txBox="1">
            <a:spLocks noGrp="1"/>
          </p:cNvSpPr>
          <p:nvPr>
            <p:ph type="title"/>
          </p:nvPr>
        </p:nvSpPr>
        <p:spPr>
          <a:xfrm>
            <a:off x="2625634" y="152914"/>
            <a:ext cx="6137400" cy="11103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US"/>
              <a:t>Login Activity</a:t>
            </a:r>
            <a:endParaRPr/>
          </a:p>
        </p:txBody>
      </p:sp>
      <p:sp>
        <p:nvSpPr>
          <p:cNvPr id="270" name="Shape 270"/>
          <p:cNvSpPr txBox="1">
            <a:spLocks noGrp="1"/>
          </p:cNvSpPr>
          <p:nvPr>
            <p:ph type="sldNum" idx="12"/>
          </p:nvPr>
        </p:nvSpPr>
        <p:spPr>
          <a:xfrm>
            <a:off x="8051800" y="6524625"/>
            <a:ext cx="939900" cy="285900"/>
          </a:xfrm>
          <a:prstGeom prst="rect">
            <a:avLst/>
          </a:prstGeom>
        </p:spPr>
        <p:txBody>
          <a:bodyPr spcFirstLastPara="1" wrap="square" lIns="91425" tIns="45700" rIns="91425" bIns="45700" anchor="t" anchorCtr="0">
            <a:noAutofit/>
          </a:bodyPr>
          <a:lstStyle/>
          <a:p>
            <a:pPr marL="0" lvl="0" indent="0">
              <a:spcBef>
                <a:spcPts val="0"/>
              </a:spcBef>
              <a:spcAft>
                <a:spcPts val="0"/>
              </a:spcAft>
              <a:buClr>
                <a:srgbClr val="000000"/>
              </a:buClr>
              <a:buFont typeface="Arial"/>
              <a:buNone/>
            </a:pPr>
            <a:fld id="{00000000-1234-1234-1234-123412341234}" type="slidenum">
              <a:rPr lang="en-US"/>
              <a:t>25</a:t>
            </a:fld>
            <a:endParaRPr/>
          </a:p>
        </p:txBody>
      </p:sp>
      <p:pic>
        <p:nvPicPr>
          <p:cNvPr id="271" name="Shape 271"/>
          <p:cNvPicPr preferRelativeResize="0"/>
          <p:nvPr/>
        </p:nvPicPr>
        <p:blipFill>
          <a:blip r:embed="rId3">
            <a:alphaModFix/>
          </a:blip>
          <a:stretch>
            <a:fillRect/>
          </a:stretch>
        </p:blipFill>
        <p:spPr>
          <a:xfrm>
            <a:off x="2937547" y="1155900"/>
            <a:ext cx="2979900" cy="5297600"/>
          </a:xfrm>
          <a:prstGeom prst="rect">
            <a:avLst/>
          </a:prstGeom>
          <a:noFill/>
          <a:ln>
            <a:noFill/>
          </a:ln>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SignUp</a:t>
            </a:r>
            <a:r>
              <a:rPr lang="en-US" dirty="0" smtClean="0"/>
              <a:t> Activity</a:t>
            </a:r>
            <a:endParaRPr lang="en-US" dirty="0"/>
          </a:p>
        </p:txBody>
      </p:sp>
      <p:sp>
        <p:nvSpPr>
          <p:cNvPr id="4" name="Slide Number Placeholder 3"/>
          <p:cNvSpPr>
            <a:spLocks noGrp="1"/>
          </p:cNvSpPr>
          <p:nvPr>
            <p:ph type="sldNum" idx="12"/>
          </p:nvPr>
        </p:nvSpPr>
        <p:spPr/>
        <p:txBody>
          <a:bodyPr/>
          <a:lstStyle/>
          <a:p>
            <a:pPr marL="0" lvl="0" indent="0">
              <a:spcBef>
                <a:spcPts val="0"/>
              </a:spcBef>
              <a:spcAft>
                <a:spcPts val="0"/>
              </a:spcAft>
              <a:buNone/>
            </a:pPr>
            <a:fld id="{00000000-1234-1234-1234-123412341234}" type="slidenum">
              <a:rPr lang="en-US" smtClean="0"/>
              <a:t>26</a:t>
            </a:fld>
            <a:endParaRPr lang="en-US"/>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71972" y="1096569"/>
            <a:ext cx="3147044" cy="5594744"/>
          </a:xfrm>
          <a:prstGeom prst="rect">
            <a:avLst/>
          </a:prstGeom>
        </p:spPr>
      </p:pic>
    </p:spTree>
    <p:extLst>
      <p:ext uri="{BB962C8B-B14F-4D97-AF65-F5344CB8AC3E}">
        <p14:creationId xmlns:p14="http://schemas.microsoft.com/office/powerpoint/2010/main" val="417143931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Home Activity</a:t>
            </a:r>
            <a:endParaRPr lang="en-US" dirty="0"/>
          </a:p>
        </p:txBody>
      </p:sp>
      <p:sp>
        <p:nvSpPr>
          <p:cNvPr id="4" name="Slide Number Placeholder 3"/>
          <p:cNvSpPr>
            <a:spLocks noGrp="1"/>
          </p:cNvSpPr>
          <p:nvPr>
            <p:ph type="sldNum" idx="12"/>
          </p:nvPr>
        </p:nvSpPr>
        <p:spPr/>
        <p:txBody>
          <a:bodyPr/>
          <a:lstStyle/>
          <a:p>
            <a:pPr marL="0" lvl="0" indent="0">
              <a:spcBef>
                <a:spcPts val="0"/>
              </a:spcBef>
              <a:spcAft>
                <a:spcPts val="0"/>
              </a:spcAft>
              <a:buNone/>
            </a:pPr>
            <a:fld id="{00000000-1234-1234-1234-123412341234}" type="slidenum">
              <a:rPr lang="en-US" smtClean="0"/>
              <a:t>27</a:t>
            </a:fld>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43187" y="1060174"/>
            <a:ext cx="3261277" cy="5797826"/>
          </a:xfrm>
          <a:prstGeom prst="rect">
            <a:avLst/>
          </a:prstGeom>
        </p:spPr>
      </p:pic>
    </p:spTree>
    <p:extLst>
      <p:ext uri="{BB962C8B-B14F-4D97-AF65-F5344CB8AC3E}">
        <p14:creationId xmlns:p14="http://schemas.microsoft.com/office/powerpoint/2010/main" val="141883955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Maps Activity</a:t>
            </a:r>
            <a:endParaRPr lang="en-US" dirty="0"/>
          </a:p>
        </p:txBody>
      </p:sp>
      <p:sp>
        <p:nvSpPr>
          <p:cNvPr id="4" name="Slide Number Placeholder 3"/>
          <p:cNvSpPr>
            <a:spLocks noGrp="1"/>
          </p:cNvSpPr>
          <p:nvPr>
            <p:ph type="sldNum" idx="12"/>
          </p:nvPr>
        </p:nvSpPr>
        <p:spPr/>
        <p:txBody>
          <a:bodyPr/>
          <a:lstStyle/>
          <a:p>
            <a:pPr marL="0" lvl="0" indent="0">
              <a:spcBef>
                <a:spcPts val="0"/>
              </a:spcBef>
              <a:spcAft>
                <a:spcPts val="0"/>
              </a:spcAft>
              <a:buNone/>
            </a:pPr>
            <a:fld id="{00000000-1234-1234-1234-123412341234}" type="slidenum">
              <a:rPr lang="en-US" smtClean="0"/>
              <a:t>28</a:t>
            </a:fld>
            <a:endParaRPr lang="en-US"/>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21745" y="1168006"/>
            <a:ext cx="3173833" cy="5642369"/>
          </a:xfrm>
          <a:prstGeom prst="rect">
            <a:avLst/>
          </a:prstGeom>
        </p:spPr>
      </p:pic>
    </p:spTree>
    <p:extLst>
      <p:ext uri="{BB962C8B-B14F-4D97-AF65-F5344CB8AC3E}">
        <p14:creationId xmlns:p14="http://schemas.microsoft.com/office/powerpoint/2010/main" val="218203532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lvl="0" indent="0">
              <a:spcBef>
                <a:spcPts val="0"/>
              </a:spcBef>
              <a:spcAft>
                <a:spcPts val="0"/>
              </a:spcAft>
              <a:buNone/>
            </a:pPr>
            <a:fld id="{00000000-1234-1234-1234-123412341234}" type="slidenum">
              <a:rPr lang="en-US" smtClean="0"/>
              <a:t>29</a:t>
            </a:fld>
            <a:endParaRPr lang="en-US"/>
          </a:p>
        </p:txBody>
      </p:sp>
      <p:sp>
        <p:nvSpPr>
          <p:cNvPr id="5" name="Title 1"/>
          <p:cNvSpPr>
            <a:spLocks noGrp="1"/>
          </p:cNvSpPr>
          <p:nvPr>
            <p:ph type="title"/>
          </p:nvPr>
        </p:nvSpPr>
        <p:spPr/>
        <p:txBody>
          <a:bodyPr/>
          <a:lstStyle/>
          <a:p>
            <a:r>
              <a:rPr lang="en-US" dirty="0" smtClean="0"/>
              <a:t>Maps Activity (</a:t>
            </a:r>
            <a:r>
              <a:rPr lang="en-US" dirty="0" err="1" smtClean="0"/>
              <a:t>cont</a:t>
            </a:r>
            <a:r>
              <a:rPr lang="en-US" dirty="0" smtClean="0"/>
              <a:t>)</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95263" y="1215631"/>
            <a:ext cx="3147044" cy="5594744"/>
          </a:xfrm>
          <a:prstGeom prst="rect">
            <a:avLst/>
          </a:prstGeom>
        </p:spPr>
      </p:pic>
    </p:spTree>
    <p:extLst>
      <p:ext uri="{BB962C8B-B14F-4D97-AF65-F5344CB8AC3E}">
        <p14:creationId xmlns:p14="http://schemas.microsoft.com/office/powerpoint/2010/main" val="291718081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Shape 128"/>
          <p:cNvSpPr txBox="1">
            <a:spLocks noGrp="1"/>
          </p:cNvSpPr>
          <p:nvPr>
            <p:ph type="title"/>
          </p:nvPr>
        </p:nvSpPr>
        <p:spPr>
          <a:xfrm>
            <a:off x="2625634" y="152914"/>
            <a:ext cx="6137400" cy="11103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en-US"/>
              <a:t>Introduction</a:t>
            </a:r>
            <a:endParaRPr/>
          </a:p>
        </p:txBody>
      </p:sp>
      <p:sp>
        <p:nvSpPr>
          <p:cNvPr id="129" name="Shape 129"/>
          <p:cNvSpPr txBox="1">
            <a:spLocks noGrp="1"/>
          </p:cNvSpPr>
          <p:nvPr>
            <p:ph type="body" idx="1"/>
          </p:nvPr>
        </p:nvSpPr>
        <p:spPr>
          <a:xfrm>
            <a:off x="419100" y="1412875"/>
            <a:ext cx="8343900" cy="4899000"/>
          </a:xfrm>
          <a:prstGeom prst="rect">
            <a:avLst/>
          </a:prstGeom>
        </p:spPr>
        <p:txBody>
          <a:bodyPr spcFirstLastPara="1" wrap="square" lIns="91425" tIns="91425" rIns="91425" bIns="91425" anchor="t" anchorCtr="0">
            <a:noAutofit/>
          </a:bodyPr>
          <a:lstStyle/>
          <a:p>
            <a:pPr marL="457200" lvl="0" indent="-381000" algn="just" rtl="0">
              <a:spcBef>
                <a:spcPts val="640"/>
              </a:spcBef>
              <a:spcAft>
                <a:spcPts val="0"/>
              </a:spcAft>
              <a:buSzPts val="2400"/>
              <a:buChar char="•"/>
            </a:pPr>
            <a:r>
              <a:rPr lang="en-US" sz="2400"/>
              <a:t>Advancement of internet has provide better connectivity among mankind.</a:t>
            </a:r>
            <a:endParaRPr sz="2400"/>
          </a:p>
          <a:p>
            <a:pPr marL="0" lvl="0" indent="0" algn="just" rtl="0">
              <a:spcBef>
                <a:spcPts val="640"/>
              </a:spcBef>
              <a:spcAft>
                <a:spcPts val="0"/>
              </a:spcAft>
              <a:buNone/>
            </a:pPr>
            <a:endParaRPr sz="2400"/>
          </a:p>
          <a:p>
            <a:pPr marL="457200" lvl="0" indent="-381000" algn="just" rtl="0">
              <a:spcBef>
                <a:spcPts val="640"/>
              </a:spcBef>
              <a:spcAft>
                <a:spcPts val="0"/>
              </a:spcAft>
              <a:buSzPts val="2400"/>
              <a:buChar char="•"/>
            </a:pPr>
            <a:r>
              <a:rPr lang="en-US" sz="2400"/>
              <a:t>Information sharing on internet is getting common, which leads to various forms of info-sharing including ride-sharing.</a:t>
            </a:r>
            <a:endParaRPr sz="2400"/>
          </a:p>
          <a:p>
            <a:pPr marL="0" lvl="0" indent="0" algn="just" rtl="0">
              <a:spcBef>
                <a:spcPts val="640"/>
              </a:spcBef>
              <a:spcAft>
                <a:spcPts val="0"/>
              </a:spcAft>
              <a:buNone/>
            </a:pPr>
            <a:endParaRPr sz="2400"/>
          </a:p>
          <a:p>
            <a:pPr marL="0" lvl="0" indent="0" algn="just">
              <a:spcBef>
                <a:spcPts val="640"/>
              </a:spcBef>
              <a:spcAft>
                <a:spcPts val="0"/>
              </a:spcAft>
              <a:buNone/>
            </a:pPr>
            <a:endParaRPr sz="2400"/>
          </a:p>
        </p:txBody>
      </p:sp>
      <p:sp>
        <p:nvSpPr>
          <p:cNvPr id="130" name="Shape 130"/>
          <p:cNvSpPr txBox="1">
            <a:spLocks noGrp="1"/>
          </p:cNvSpPr>
          <p:nvPr>
            <p:ph type="sldNum" idx="12"/>
          </p:nvPr>
        </p:nvSpPr>
        <p:spPr>
          <a:xfrm>
            <a:off x="8051800" y="6524625"/>
            <a:ext cx="939900" cy="285900"/>
          </a:xfrm>
          <a:prstGeom prst="rect">
            <a:avLst/>
          </a:prstGeom>
        </p:spPr>
        <p:txBody>
          <a:bodyPr spcFirstLastPara="1" wrap="square" lIns="91425" tIns="45700" rIns="91425" bIns="45700" anchor="t" anchorCtr="0">
            <a:noAutofit/>
          </a:bodyPr>
          <a:lstStyle/>
          <a:p>
            <a:pPr marL="0" lvl="0" indent="0">
              <a:spcBef>
                <a:spcPts val="0"/>
              </a:spcBef>
              <a:spcAft>
                <a:spcPts val="0"/>
              </a:spcAft>
              <a:buClr>
                <a:srgbClr val="000000"/>
              </a:buClr>
              <a:buFont typeface="Arial"/>
              <a:buNone/>
            </a:pPr>
            <a:fld id="{00000000-1234-1234-1234-123412341234}" type="slidenum">
              <a:rPr lang="en-US"/>
              <a:t>3</a:t>
            </a:fld>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lvl="0" indent="0">
              <a:spcBef>
                <a:spcPts val="0"/>
              </a:spcBef>
              <a:spcAft>
                <a:spcPts val="0"/>
              </a:spcAft>
              <a:buNone/>
            </a:pPr>
            <a:fld id="{00000000-1234-1234-1234-123412341234}" type="slidenum">
              <a:rPr lang="en-US" smtClean="0"/>
              <a:t>30</a:t>
            </a:fld>
            <a:endParaRPr lang="en-US"/>
          </a:p>
        </p:txBody>
      </p:sp>
      <p:sp>
        <p:nvSpPr>
          <p:cNvPr id="6" name="Title 1"/>
          <p:cNvSpPr>
            <a:spLocks noGrp="1"/>
          </p:cNvSpPr>
          <p:nvPr>
            <p:ph type="title"/>
          </p:nvPr>
        </p:nvSpPr>
        <p:spPr>
          <a:xfrm>
            <a:off x="2625634" y="152914"/>
            <a:ext cx="6137366" cy="1110342"/>
          </a:xfrm>
        </p:spPr>
        <p:txBody>
          <a:bodyPr/>
          <a:lstStyle/>
          <a:p>
            <a:r>
              <a:rPr lang="en-US" dirty="0" smtClean="0"/>
              <a:t>Maps Activity (</a:t>
            </a:r>
            <a:r>
              <a:rPr lang="en-US" dirty="0" err="1" smtClean="0"/>
              <a:t>cont</a:t>
            </a:r>
            <a:r>
              <a:rPr lang="en-US" dirty="0" smtClean="0"/>
              <a:t>)</a:t>
            </a:r>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43188" y="1263256"/>
            <a:ext cx="3147044" cy="5594744"/>
          </a:xfrm>
          <a:prstGeom prst="rect">
            <a:avLst/>
          </a:prstGeom>
        </p:spPr>
      </p:pic>
    </p:spTree>
    <p:extLst>
      <p:ext uri="{BB962C8B-B14F-4D97-AF65-F5344CB8AC3E}">
        <p14:creationId xmlns:p14="http://schemas.microsoft.com/office/powerpoint/2010/main" val="149005333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lvl="0" indent="0">
              <a:spcBef>
                <a:spcPts val="0"/>
              </a:spcBef>
              <a:spcAft>
                <a:spcPts val="0"/>
              </a:spcAft>
              <a:buNone/>
            </a:pPr>
            <a:fld id="{00000000-1234-1234-1234-123412341234}" type="slidenum">
              <a:rPr lang="en-US" smtClean="0"/>
              <a:t>31</a:t>
            </a:fld>
            <a:endParaRPr lang="en-US"/>
          </a:p>
        </p:txBody>
      </p:sp>
      <p:sp>
        <p:nvSpPr>
          <p:cNvPr id="5" name="Title 1"/>
          <p:cNvSpPr>
            <a:spLocks noGrp="1"/>
          </p:cNvSpPr>
          <p:nvPr>
            <p:ph type="title"/>
          </p:nvPr>
        </p:nvSpPr>
        <p:spPr>
          <a:xfrm>
            <a:off x="2625634" y="152914"/>
            <a:ext cx="6137366" cy="1110342"/>
          </a:xfrm>
        </p:spPr>
        <p:txBody>
          <a:bodyPr/>
          <a:lstStyle/>
          <a:p>
            <a:r>
              <a:rPr lang="en-US" dirty="0" smtClean="0"/>
              <a:t>Maps Activity (</a:t>
            </a:r>
            <a:r>
              <a:rPr lang="en-US" dirty="0" err="1" smtClean="0"/>
              <a:t>cont</a:t>
            </a:r>
            <a:r>
              <a:rPr lang="en-US" dirty="0" smtClean="0"/>
              <a:t>)</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25634" y="1168005"/>
            <a:ext cx="3173833" cy="5642370"/>
          </a:xfrm>
          <a:prstGeom prst="rect">
            <a:avLst/>
          </a:prstGeom>
        </p:spPr>
      </p:pic>
    </p:spTree>
    <p:extLst>
      <p:ext uri="{BB962C8B-B14F-4D97-AF65-F5344CB8AC3E}">
        <p14:creationId xmlns:p14="http://schemas.microsoft.com/office/powerpoint/2010/main" val="5004305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Book A Ride Activity</a:t>
            </a:r>
            <a:endParaRPr lang="en-US" dirty="0"/>
          </a:p>
        </p:txBody>
      </p:sp>
      <p:sp>
        <p:nvSpPr>
          <p:cNvPr id="4" name="Slide Number Placeholder 3"/>
          <p:cNvSpPr>
            <a:spLocks noGrp="1"/>
          </p:cNvSpPr>
          <p:nvPr>
            <p:ph type="sldNum" idx="12"/>
          </p:nvPr>
        </p:nvSpPr>
        <p:spPr/>
        <p:txBody>
          <a:bodyPr/>
          <a:lstStyle/>
          <a:p>
            <a:pPr marL="0" lvl="0" indent="0">
              <a:spcBef>
                <a:spcPts val="0"/>
              </a:spcBef>
              <a:spcAft>
                <a:spcPts val="0"/>
              </a:spcAft>
              <a:buNone/>
            </a:pPr>
            <a:fld id="{00000000-1234-1234-1234-123412341234}" type="slidenum">
              <a:rPr lang="en-US" smtClean="0"/>
              <a:t>32</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43188" y="1263256"/>
            <a:ext cx="3147044" cy="5594744"/>
          </a:xfrm>
          <a:prstGeom prst="rect">
            <a:avLst/>
          </a:prstGeom>
        </p:spPr>
      </p:pic>
    </p:spTree>
    <p:extLst>
      <p:ext uri="{BB962C8B-B14F-4D97-AF65-F5344CB8AC3E}">
        <p14:creationId xmlns:p14="http://schemas.microsoft.com/office/powerpoint/2010/main" val="73068151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Shape 276"/>
          <p:cNvSpPr txBox="1">
            <a:spLocks noGrp="1"/>
          </p:cNvSpPr>
          <p:nvPr>
            <p:ph type="title"/>
          </p:nvPr>
        </p:nvSpPr>
        <p:spPr>
          <a:xfrm>
            <a:off x="2625634" y="152914"/>
            <a:ext cx="6137400" cy="11103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en-US"/>
              <a:t>Google Maps API V2</a:t>
            </a:r>
            <a:endParaRPr/>
          </a:p>
        </p:txBody>
      </p:sp>
      <p:sp>
        <p:nvSpPr>
          <p:cNvPr id="277" name="Shape 277"/>
          <p:cNvSpPr txBox="1">
            <a:spLocks noGrp="1"/>
          </p:cNvSpPr>
          <p:nvPr>
            <p:ph type="sldNum" idx="12"/>
          </p:nvPr>
        </p:nvSpPr>
        <p:spPr>
          <a:xfrm>
            <a:off x="8051800" y="6524625"/>
            <a:ext cx="939900" cy="285900"/>
          </a:xfrm>
          <a:prstGeom prst="rect">
            <a:avLst/>
          </a:prstGeom>
        </p:spPr>
        <p:txBody>
          <a:bodyPr spcFirstLastPara="1" wrap="square" lIns="91425" tIns="45700" rIns="91425" bIns="45700" anchor="t" anchorCtr="0">
            <a:noAutofit/>
          </a:bodyPr>
          <a:lstStyle/>
          <a:p>
            <a:pPr marL="0" lvl="0" indent="0">
              <a:spcBef>
                <a:spcPts val="0"/>
              </a:spcBef>
              <a:spcAft>
                <a:spcPts val="0"/>
              </a:spcAft>
              <a:buClr>
                <a:srgbClr val="000000"/>
              </a:buClr>
              <a:buFont typeface="Arial"/>
              <a:buNone/>
            </a:pPr>
            <a:fld id="{00000000-1234-1234-1234-123412341234}" type="slidenum">
              <a:rPr lang="en-US"/>
              <a:t>33</a:t>
            </a:fld>
            <a:endParaRPr/>
          </a:p>
        </p:txBody>
      </p:sp>
      <p:pic>
        <p:nvPicPr>
          <p:cNvPr id="278" name="Shape 278"/>
          <p:cNvPicPr preferRelativeResize="0"/>
          <p:nvPr/>
        </p:nvPicPr>
        <p:blipFill>
          <a:blip r:embed="rId3">
            <a:alphaModFix/>
          </a:blip>
          <a:stretch>
            <a:fillRect/>
          </a:stretch>
        </p:blipFill>
        <p:spPr>
          <a:xfrm>
            <a:off x="152400" y="1415614"/>
            <a:ext cx="8816055" cy="4956611"/>
          </a:xfrm>
          <a:prstGeom prst="rect">
            <a:avLst/>
          </a:prstGeom>
          <a:noFill/>
          <a:ln>
            <a:noFill/>
          </a:ln>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Firebase console</a:t>
            </a:r>
            <a:endParaRPr lang="en-US" dirty="0"/>
          </a:p>
        </p:txBody>
      </p:sp>
      <p:sp>
        <p:nvSpPr>
          <p:cNvPr id="4" name="Slide Number Placeholder 3"/>
          <p:cNvSpPr>
            <a:spLocks noGrp="1"/>
          </p:cNvSpPr>
          <p:nvPr>
            <p:ph type="sldNum" idx="12"/>
          </p:nvPr>
        </p:nvSpPr>
        <p:spPr/>
        <p:txBody>
          <a:bodyPr/>
          <a:lstStyle/>
          <a:p>
            <a:pPr marL="0" lvl="0" indent="0">
              <a:spcBef>
                <a:spcPts val="0"/>
              </a:spcBef>
              <a:spcAft>
                <a:spcPts val="0"/>
              </a:spcAft>
              <a:buNone/>
            </a:pPr>
            <a:fld id="{00000000-1234-1234-1234-123412341234}" type="slidenum">
              <a:rPr lang="en-US" smtClean="0"/>
              <a:t>34</a:t>
            </a:fld>
            <a:endParaRPr lang="en-US"/>
          </a:p>
        </p:txBody>
      </p:sp>
      <p:pic>
        <p:nvPicPr>
          <p:cNvPr id="6" name="Picture 5"/>
          <p:cNvPicPr>
            <a:picLocks noChangeAspect="1"/>
          </p:cNvPicPr>
          <p:nvPr/>
        </p:nvPicPr>
        <p:blipFill>
          <a:blip r:embed="rId2"/>
          <a:stretch>
            <a:fillRect/>
          </a:stretch>
        </p:blipFill>
        <p:spPr>
          <a:xfrm>
            <a:off x="363580" y="1263256"/>
            <a:ext cx="8495498" cy="4589808"/>
          </a:xfrm>
          <a:prstGeom prst="rect">
            <a:avLst/>
          </a:prstGeom>
        </p:spPr>
      </p:pic>
    </p:spTree>
    <p:extLst>
      <p:ext uri="{BB962C8B-B14F-4D97-AF65-F5344CB8AC3E}">
        <p14:creationId xmlns:p14="http://schemas.microsoft.com/office/powerpoint/2010/main" val="359516338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Get Location and Speed details</a:t>
            </a:r>
            <a:endParaRPr lang="en-US" dirty="0"/>
          </a:p>
        </p:txBody>
      </p:sp>
      <p:sp>
        <p:nvSpPr>
          <p:cNvPr id="4" name="Slide Number Placeholder 3"/>
          <p:cNvSpPr>
            <a:spLocks noGrp="1"/>
          </p:cNvSpPr>
          <p:nvPr>
            <p:ph type="sldNum" idx="12"/>
          </p:nvPr>
        </p:nvSpPr>
        <p:spPr/>
        <p:txBody>
          <a:bodyPr/>
          <a:lstStyle/>
          <a:p>
            <a:pPr marL="0" lvl="0" indent="0">
              <a:spcBef>
                <a:spcPts val="0"/>
              </a:spcBef>
              <a:spcAft>
                <a:spcPts val="0"/>
              </a:spcAft>
              <a:buNone/>
            </a:pPr>
            <a:fld id="{00000000-1234-1234-1234-123412341234}" type="slidenum">
              <a:rPr lang="en-US" smtClean="0"/>
              <a:t>35</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43188" y="1450006"/>
            <a:ext cx="3041996" cy="5407993"/>
          </a:xfrm>
          <a:prstGeom prst="rect">
            <a:avLst/>
          </a:prstGeom>
        </p:spPr>
      </p:pic>
    </p:spTree>
    <p:extLst>
      <p:ext uri="{BB962C8B-B14F-4D97-AF65-F5344CB8AC3E}">
        <p14:creationId xmlns:p14="http://schemas.microsoft.com/office/powerpoint/2010/main" val="239899551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lvl="0" indent="0">
              <a:spcBef>
                <a:spcPts val="0"/>
              </a:spcBef>
              <a:spcAft>
                <a:spcPts val="0"/>
              </a:spcAft>
              <a:buNone/>
            </a:pPr>
            <a:fld id="{00000000-1234-1234-1234-123412341234}" type="slidenum">
              <a:rPr lang="en-US" smtClean="0"/>
              <a:t>36</a:t>
            </a:fld>
            <a:endParaRPr lang="en-US"/>
          </a:p>
        </p:txBody>
      </p:sp>
      <p:sp>
        <p:nvSpPr>
          <p:cNvPr id="5" name="Title 1"/>
          <p:cNvSpPr>
            <a:spLocks noGrp="1"/>
          </p:cNvSpPr>
          <p:nvPr>
            <p:ph type="title"/>
          </p:nvPr>
        </p:nvSpPr>
        <p:spPr/>
        <p:txBody>
          <a:bodyPr/>
          <a:lstStyle/>
          <a:p>
            <a:r>
              <a:rPr lang="en-US" dirty="0" smtClean="0"/>
              <a:t>Get Location and Speed details</a:t>
            </a:r>
            <a:endParaRPr lang="en-US" dirty="0"/>
          </a:p>
        </p:txBody>
      </p:sp>
      <p:pic>
        <p:nvPicPr>
          <p:cNvPr id="6" name="20180328_143808_edited">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823320" y="1263256"/>
            <a:ext cx="2870997" cy="5167795"/>
          </a:xfrm>
          <a:prstGeom prst="rect">
            <a:avLst/>
          </a:prstGeom>
        </p:spPr>
      </p:pic>
    </p:spTree>
    <p:extLst>
      <p:ext uri="{BB962C8B-B14F-4D97-AF65-F5344CB8AC3E}">
        <p14:creationId xmlns:p14="http://schemas.microsoft.com/office/powerpoint/2010/main" val="283819060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Shape 262"/>
          <p:cNvSpPr txBox="1">
            <a:spLocks noGrp="1"/>
          </p:cNvSpPr>
          <p:nvPr>
            <p:ph type="title"/>
          </p:nvPr>
        </p:nvSpPr>
        <p:spPr>
          <a:xfrm>
            <a:off x="2014600" y="152925"/>
            <a:ext cx="6846900" cy="11103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US" dirty="0"/>
              <a:t>Prediction of Station Level Demand using Fuzzy Logic</a:t>
            </a:r>
            <a:endParaRPr dirty="0"/>
          </a:p>
        </p:txBody>
      </p:sp>
      <p:sp>
        <p:nvSpPr>
          <p:cNvPr id="263" name="Shape 263"/>
          <p:cNvSpPr txBox="1">
            <a:spLocks noGrp="1"/>
          </p:cNvSpPr>
          <p:nvPr>
            <p:ph type="body" idx="1"/>
          </p:nvPr>
        </p:nvSpPr>
        <p:spPr>
          <a:xfrm>
            <a:off x="419100" y="1412875"/>
            <a:ext cx="8343900" cy="4899000"/>
          </a:xfrm>
          <a:prstGeom prst="rect">
            <a:avLst/>
          </a:prstGeom>
        </p:spPr>
        <p:txBody>
          <a:bodyPr spcFirstLastPara="1" wrap="square" lIns="91425" tIns="91425" rIns="91425" bIns="91425" anchor="t" anchorCtr="0">
            <a:noAutofit/>
          </a:bodyPr>
          <a:lstStyle/>
          <a:p>
            <a:pPr marL="457200" lvl="0" indent="-381000" rtl="0">
              <a:spcBef>
                <a:spcPts val="640"/>
              </a:spcBef>
              <a:spcAft>
                <a:spcPts val="0"/>
              </a:spcAft>
              <a:buSzPts val="2400"/>
              <a:buChar char="•"/>
            </a:pPr>
            <a:r>
              <a:rPr lang="en-US" sz="2400" dirty="0"/>
              <a:t>Algorithm and case model is defined and coded using Python.</a:t>
            </a:r>
            <a:endParaRPr sz="2400" dirty="0"/>
          </a:p>
          <a:p>
            <a:pPr marL="457200" lvl="0" indent="-381000" rtl="0">
              <a:spcBef>
                <a:spcPts val="0"/>
              </a:spcBef>
              <a:spcAft>
                <a:spcPts val="0"/>
              </a:spcAft>
              <a:buSzPts val="2400"/>
              <a:buChar char="•"/>
            </a:pPr>
            <a:r>
              <a:rPr lang="en-US" sz="2400" dirty="0"/>
              <a:t>Algorithm design parameter:</a:t>
            </a:r>
            <a:endParaRPr sz="2400" dirty="0"/>
          </a:p>
          <a:p>
            <a:pPr marL="914400" lvl="1" indent="-381000" rtl="0">
              <a:spcBef>
                <a:spcPts val="0"/>
              </a:spcBef>
              <a:spcAft>
                <a:spcPts val="0"/>
              </a:spcAft>
              <a:buSzPts val="2400"/>
              <a:buChar char="–"/>
            </a:pPr>
            <a:r>
              <a:rPr lang="en-US" sz="2400" dirty="0"/>
              <a:t>Number of population</a:t>
            </a:r>
            <a:endParaRPr sz="2400" dirty="0"/>
          </a:p>
          <a:p>
            <a:pPr marL="914400" lvl="1" indent="-381000" rtl="0">
              <a:spcBef>
                <a:spcPts val="0"/>
              </a:spcBef>
              <a:spcAft>
                <a:spcPts val="0"/>
              </a:spcAft>
              <a:buSzPts val="2400"/>
              <a:buChar char="–"/>
            </a:pPr>
            <a:r>
              <a:rPr lang="en-US" sz="2400" dirty="0"/>
              <a:t>Weather</a:t>
            </a:r>
            <a:endParaRPr sz="2400" dirty="0"/>
          </a:p>
          <a:p>
            <a:pPr marL="914400" lvl="1" indent="-381000" rtl="0">
              <a:spcBef>
                <a:spcPts val="0"/>
              </a:spcBef>
              <a:spcAft>
                <a:spcPts val="0"/>
              </a:spcAft>
              <a:buSzPts val="2400"/>
              <a:buChar char="–"/>
            </a:pPr>
            <a:r>
              <a:rPr lang="en-US" sz="2400" dirty="0"/>
              <a:t>Location of station</a:t>
            </a:r>
            <a:endParaRPr sz="2400" dirty="0"/>
          </a:p>
          <a:p>
            <a:pPr marL="914400" lvl="1" indent="-381000" rtl="0">
              <a:spcBef>
                <a:spcPts val="0"/>
              </a:spcBef>
              <a:spcAft>
                <a:spcPts val="0"/>
              </a:spcAft>
              <a:buSzPts val="2400"/>
              <a:buChar char="–"/>
            </a:pPr>
            <a:r>
              <a:rPr lang="en-US" sz="2400" dirty="0"/>
              <a:t>Time of travel between station</a:t>
            </a:r>
            <a:endParaRPr sz="2400" dirty="0"/>
          </a:p>
          <a:p>
            <a:pPr marL="0" lvl="0" indent="0">
              <a:spcBef>
                <a:spcPts val="640"/>
              </a:spcBef>
              <a:spcAft>
                <a:spcPts val="0"/>
              </a:spcAft>
              <a:buNone/>
            </a:pPr>
            <a:endParaRPr sz="2400" dirty="0"/>
          </a:p>
        </p:txBody>
      </p:sp>
      <p:sp>
        <p:nvSpPr>
          <p:cNvPr id="264" name="Shape 264"/>
          <p:cNvSpPr txBox="1">
            <a:spLocks noGrp="1"/>
          </p:cNvSpPr>
          <p:nvPr>
            <p:ph type="sldNum" idx="12"/>
          </p:nvPr>
        </p:nvSpPr>
        <p:spPr>
          <a:xfrm>
            <a:off x="8051800" y="6524625"/>
            <a:ext cx="939900" cy="285900"/>
          </a:xfrm>
          <a:prstGeom prst="rect">
            <a:avLst/>
          </a:prstGeom>
        </p:spPr>
        <p:txBody>
          <a:bodyPr spcFirstLastPara="1" wrap="square" lIns="91425" tIns="45700" rIns="91425" bIns="45700" anchor="t" anchorCtr="0">
            <a:noAutofit/>
          </a:bodyPr>
          <a:lstStyle/>
          <a:p>
            <a:pPr marL="0" lvl="0" indent="0">
              <a:spcBef>
                <a:spcPts val="0"/>
              </a:spcBef>
              <a:spcAft>
                <a:spcPts val="0"/>
              </a:spcAft>
              <a:buClr>
                <a:srgbClr val="000000"/>
              </a:buClr>
              <a:buFont typeface="Arial"/>
              <a:buNone/>
            </a:pPr>
            <a:fld id="{00000000-1234-1234-1234-123412341234}" type="slidenum">
              <a:rPr lang="en-US"/>
              <a:t>37</a:t>
            </a:fld>
            <a:endParaRPr/>
          </a:p>
        </p:txBody>
      </p:sp>
      <p:graphicFrame>
        <p:nvGraphicFramePr>
          <p:cNvPr id="2" name="Object 1"/>
          <p:cNvGraphicFramePr>
            <a:graphicFrameLocks noChangeAspect="1"/>
          </p:cNvGraphicFramePr>
          <p:nvPr>
            <p:extLst>
              <p:ext uri="{D42A27DB-BD31-4B8C-83A1-F6EECF244321}">
                <p14:modId xmlns:p14="http://schemas.microsoft.com/office/powerpoint/2010/main" val="1378979727"/>
              </p:ext>
            </p:extLst>
          </p:nvPr>
        </p:nvGraphicFramePr>
        <p:xfrm>
          <a:off x="98425" y="98425"/>
          <a:ext cx="598488" cy="488950"/>
        </p:xfrm>
        <a:graphic>
          <a:graphicData uri="http://schemas.openxmlformats.org/presentationml/2006/ole">
            <mc:AlternateContent xmlns:mc="http://schemas.openxmlformats.org/markup-compatibility/2006">
              <mc:Choice xmlns:v="urn:schemas-microsoft-com:vml" Requires="v">
                <p:oleObj spid="_x0000_s1042" name="Packager Shell Object" showAsIcon="1" r:id="rId4" imgW="598320" imgH="488520" progId="Package">
                  <p:embed/>
                </p:oleObj>
              </mc:Choice>
              <mc:Fallback>
                <p:oleObj name="Packager Shell Object" showAsIcon="1" r:id="rId4" imgW="598320" imgH="488520" progId="Package">
                  <p:embed/>
                  <p:pic>
                    <p:nvPicPr>
                      <p:cNvPr id="0" name=""/>
                      <p:cNvPicPr/>
                      <p:nvPr/>
                    </p:nvPicPr>
                    <p:blipFill>
                      <a:blip r:embed="rId5"/>
                      <a:stretch>
                        <a:fillRect/>
                      </a:stretch>
                    </p:blipFill>
                    <p:spPr>
                      <a:xfrm>
                        <a:off x="98425" y="98425"/>
                        <a:ext cx="598488" cy="488950"/>
                      </a:xfrm>
                      <a:prstGeom prst="rect">
                        <a:avLst/>
                      </a:prstGeom>
                    </p:spPr>
                  </p:pic>
                </p:oleObj>
              </mc:Fallback>
            </mc:AlternateContent>
          </a:graphicData>
        </a:graphic>
      </p:graphicFrame>
      <p:graphicFrame>
        <p:nvGraphicFramePr>
          <p:cNvPr id="3" name="Object 2"/>
          <p:cNvGraphicFramePr>
            <a:graphicFrameLocks noChangeAspect="1"/>
          </p:cNvGraphicFramePr>
          <p:nvPr>
            <p:extLst>
              <p:ext uri="{D42A27DB-BD31-4B8C-83A1-F6EECF244321}">
                <p14:modId xmlns:p14="http://schemas.microsoft.com/office/powerpoint/2010/main" val="2687011986"/>
              </p:ext>
            </p:extLst>
          </p:nvPr>
        </p:nvGraphicFramePr>
        <p:xfrm>
          <a:off x="196850" y="196850"/>
          <a:ext cx="598488" cy="488950"/>
        </p:xfrm>
        <a:graphic>
          <a:graphicData uri="http://schemas.openxmlformats.org/presentationml/2006/ole">
            <mc:AlternateContent xmlns:mc="http://schemas.openxmlformats.org/markup-compatibility/2006">
              <mc:Choice xmlns:v="urn:schemas-microsoft-com:vml" Requires="v">
                <p:oleObj spid="_x0000_s1043" name="Packager Shell Object" showAsIcon="1" r:id="rId6" imgW="598320" imgH="488520" progId="Package">
                  <p:embed/>
                </p:oleObj>
              </mc:Choice>
              <mc:Fallback>
                <p:oleObj name="Packager Shell Object" showAsIcon="1" r:id="rId6" imgW="598320" imgH="488520" progId="Package">
                  <p:embed/>
                  <p:pic>
                    <p:nvPicPr>
                      <p:cNvPr id="0" name=""/>
                      <p:cNvPicPr/>
                      <p:nvPr/>
                    </p:nvPicPr>
                    <p:blipFill>
                      <a:blip r:embed="rId7"/>
                      <a:stretch>
                        <a:fillRect/>
                      </a:stretch>
                    </p:blipFill>
                    <p:spPr>
                      <a:xfrm>
                        <a:off x="196850" y="196850"/>
                        <a:ext cx="598488" cy="48895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171"/>
          <p:cNvSpPr txBox="1">
            <a:spLocks noGrp="1"/>
          </p:cNvSpPr>
          <p:nvPr>
            <p:ph type="sldNum" idx="12"/>
          </p:nvPr>
        </p:nvSpPr>
        <p:spPr>
          <a:xfrm>
            <a:off x="8051800" y="6524625"/>
            <a:ext cx="939900" cy="285900"/>
          </a:xfrm>
          <a:prstGeom prst="rect">
            <a:avLst/>
          </a:prstGeom>
        </p:spPr>
        <p:txBody>
          <a:bodyPr wrap="square" lIns="91425" tIns="45700" rIns="91425" bIns="45700" anchor="t" anchorCtr="0">
            <a:noAutofit/>
          </a:bodyPr>
          <a:lstStyle/>
          <a:p>
            <a:pPr marL="0" lvl="0" indent="0" rtl="0">
              <a:spcBef>
                <a:spcPts val="0"/>
              </a:spcBef>
              <a:buNone/>
            </a:pPr>
            <a:fld id="{00000000-1234-1234-1234-123412341234}" type="slidenum">
              <a:rPr lang="en-US"/>
              <a:t>38</a:t>
            </a:fld>
            <a:endParaRPr lang="en-US"/>
          </a:p>
        </p:txBody>
      </p:sp>
      <p:sp>
        <p:nvSpPr>
          <p:cNvPr id="6" name="Shape 172"/>
          <p:cNvSpPr txBox="1"/>
          <p:nvPr/>
        </p:nvSpPr>
        <p:spPr>
          <a:xfrm>
            <a:off x="2625634" y="152914"/>
            <a:ext cx="6137400" cy="1110300"/>
          </a:xfrm>
          <a:prstGeom prst="rect">
            <a:avLst/>
          </a:prstGeom>
          <a:noFill/>
          <a:ln>
            <a:noFill/>
          </a:ln>
        </p:spPr>
        <p:txBody>
          <a:bodyPr wrap="square" lIns="91425" tIns="45700" rIns="91425" bIns="45700" anchor="ctr" anchorCtr="0">
            <a:noAutofit/>
          </a:bodyPr>
          <a:lstStyle/>
          <a:p>
            <a:pPr marL="0" lvl="0" indent="0" algn="ctr" rtl="0">
              <a:spcBef>
                <a:spcPts val="0"/>
              </a:spcBef>
              <a:buNone/>
            </a:pPr>
            <a:r>
              <a:rPr lang="en-US" sz="3600" b="1" dirty="0" smtClean="0">
                <a:solidFill>
                  <a:srgbClr val="CC0000"/>
                </a:solidFill>
                <a:latin typeface="Rockwell"/>
                <a:ea typeface="Rockwell"/>
                <a:cs typeface="Rockwell"/>
                <a:sym typeface="Rockwell"/>
              </a:rPr>
              <a:t>Fuzzy Logic Input</a:t>
            </a:r>
            <a:endParaRPr lang="en-US" sz="3600" b="1" dirty="0">
              <a:solidFill>
                <a:srgbClr val="CC0000"/>
              </a:solidFill>
              <a:latin typeface="Rockwell"/>
              <a:ea typeface="Rockwell"/>
              <a:cs typeface="Rockwell"/>
              <a:sym typeface="Rockwell"/>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20931" y="3952594"/>
            <a:ext cx="1658321" cy="1658321"/>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40896" y="3859609"/>
            <a:ext cx="1769473" cy="1769473"/>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94334" y="1245446"/>
            <a:ext cx="1911518" cy="1911518"/>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26548" y="1302120"/>
            <a:ext cx="1798171" cy="1798171"/>
          </a:xfrm>
          <a:prstGeom prst="rect">
            <a:avLst/>
          </a:prstGeom>
        </p:spPr>
      </p:pic>
      <p:sp>
        <p:nvSpPr>
          <p:cNvPr id="11" name="TextBox 10"/>
          <p:cNvSpPr txBox="1"/>
          <p:nvPr/>
        </p:nvSpPr>
        <p:spPr>
          <a:xfrm>
            <a:off x="1828800" y="3156964"/>
            <a:ext cx="1695919" cy="307777"/>
          </a:xfrm>
          <a:prstGeom prst="rect">
            <a:avLst/>
          </a:prstGeom>
          <a:noFill/>
        </p:spPr>
        <p:txBody>
          <a:bodyPr wrap="square" rtlCol="0">
            <a:spAutoFit/>
          </a:bodyPr>
          <a:lstStyle/>
          <a:p>
            <a:pPr algn="ctr"/>
            <a:r>
              <a:rPr lang="en-US" dirty="0" smtClean="0"/>
              <a:t>Population</a:t>
            </a:r>
            <a:endParaRPr lang="en-US" dirty="0"/>
          </a:p>
        </p:txBody>
      </p:sp>
      <p:sp>
        <p:nvSpPr>
          <p:cNvPr id="12" name="TextBox 11"/>
          <p:cNvSpPr txBox="1"/>
          <p:nvPr/>
        </p:nvSpPr>
        <p:spPr>
          <a:xfrm>
            <a:off x="5802133" y="3252031"/>
            <a:ext cx="1695919" cy="307777"/>
          </a:xfrm>
          <a:prstGeom prst="rect">
            <a:avLst/>
          </a:prstGeom>
          <a:noFill/>
        </p:spPr>
        <p:txBody>
          <a:bodyPr wrap="square" rtlCol="0">
            <a:spAutoFit/>
          </a:bodyPr>
          <a:lstStyle/>
          <a:p>
            <a:pPr algn="ctr"/>
            <a:r>
              <a:rPr lang="en-US" dirty="0" smtClean="0"/>
              <a:t>Location</a:t>
            </a:r>
            <a:endParaRPr lang="en-US" dirty="0"/>
          </a:p>
        </p:txBody>
      </p:sp>
      <p:sp>
        <p:nvSpPr>
          <p:cNvPr id="13" name="TextBox 12"/>
          <p:cNvSpPr txBox="1"/>
          <p:nvPr/>
        </p:nvSpPr>
        <p:spPr>
          <a:xfrm>
            <a:off x="1777672" y="5696686"/>
            <a:ext cx="1695919" cy="307777"/>
          </a:xfrm>
          <a:prstGeom prst="rect">
            <a:avLst/>
          </a:prstGeom>
          <a:noFill/>
        </p:spPr>
        <p:txBody>
          <a:bodyPr wrap="square" rtlCol="0">
            <a:spAutoFit/>
          </a:bodyPr>
          <a:lstStyle/>
          <a:p>
            <a:pPr algn="ctr"/>
            <a:r>
              <a:rPr lang="en-US" dirty="0" smtClean="0"/>
              <a:t>Time of Travel</a:t>
            </a:r>
            <a:endParaRPr lang="en-US" dirty="0"/>
          </a:p>
        </p:txBody>
      </p:sp>
      <p:sp>
        <p:nvSpPr>
          <p:cNvPr id="14" name="TextBox 13"/>
          <p:cNvSpPr txBox="1"/>
          <p:nvPr/>
        </p:nvSpPr>
        <p:spPr>
          <a:xfrm>
            <a:off x="5694334" y="5696686"/>
            <a:ext cx="2074491" cy="307777"/>
          </a:xfrm>
          <a:prstGeom prst="rect">
            <a:avLst/>
          </a:prstGeom>
          <a:noFill/>
        </p:spPr>
        <p:txBody>
          <a:bodyPr wrap="square" rtlCol="0">
            <a:spAutoFit/>
          </a:bodyPr>
          <a:lstStyle/>
          <a:p>
            <a:pPr algn="ctr"/>
            <a:r>
              <a:rPr lang="en-US" dirty="0" smtClean="0"/>
              <a:t>Temperature of the day</a:t>
            </a:r>
            <a:endParaRPr lang="en-US" dirty="0"/>
          </a:p>
        </p:txBody>
      </p:sp>
    </p:spTree>
    <p:extLst>
      <p:ext uri="{BB962C8B-B14F-4D97-AF65-F5344CB8AC3E}">
        <p14:creationId xmlns:p14="http://schemas.microsoft.com/office/powerpoint/2010/main" val="256716406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lvl="0" indent="0">
              <a:spcBef>
                <a:spcPts val="0"/>
              </a:spcBef>
              <a:spcAft>
                <a:spcPts val="0"/>
              </a:spcAft>
              <a:buNone/>
            </a:pPr>
            <a:fld id="{00000000-1234-1234-1234-123412341234}" type="slidenum">
              <a:rPr lang="en-US" smtClean="0"/>
              <a:t>39</a:t>
            </a:fld>
            <a:endParaRPr lang="en-US"/>
          </a:p>
        </p:txBody>
      </p:sp>
      <p:sp>
        <p:nvSpPr>
          <p:cNvPr id="9" name="Shape 180"/>
          <p:cNvSpPr txBox="1">
            <a:spLocks/>
          </p:cNvSpPr>
          <p:nvPr/>
        </p:nvSpPr>
        <p:spPr>
          <a:xfrm>
            <a:off x="8051800" y="6524625"/>
            <a:ext cx="939900" cy="28590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marR="0" lvl="0" indent="0" algn="ctr" rtl="0">
              <a:lnSpc>
                <a:spcPct val="125000"/>
              </a:lnSpc>
              <a:spcBef>
                <a:spcPts val="0"/>
              </a:spcBef>
              <a:spcAft>
                <a:spcPts val="0"/>
              </a:spcAft>
              <a:buClr>
                <a:srgbClr val="000000"/>
              </a:buClr>
              <a:buFont typeface="Arial"/>
              <a:buNone/>
              <a:defRPr sz="1200" b="1" i="0" u="none" strike="noStrike" cap="none">
                <a:solidFill>
                  <a:srgbClr val="7F7F7F"/>
                </a:solidFill>
                <a:latin typeface="Arial"/>
                <a:ea typeface="Arial"/>
                <a:cs typeface="Arial"/>
                <a:sym typeface="Arial"/>
              </a:defRPr>
            </a:lvl1pPr>
            <a:lvl2pPr marL="0" marR="0" lvl="1" indent="0" algn="ctr" rtl="0">
              <a:lnSpc>
                <a:spcPct val="125000"/>
              </a:lnSpc>
              <a:spcBef>
                <a:spcPts val="0"/>
              </a:spcBef>
              <a:spcAft>
                <a:spcPts val="0"/>
              </a:spcAft>
              <a:buClr>
                <a:srgbClr val="000000"/>
              </a:buClr>
              <a:buFont typeface="Arial"/>
              <a:buNone/>
              <a:defRPr sz="1200" b="1" i="0" u="none" strike="noStrike" cap="none">
                <a:solidFill>
                  <a:srgbClr val="7F7F7F"/>
                </a:solidFill>
                <a:latin typeface="Arial"/>
                <a:ea typeface="Arial"/>
                <a:cs typeface="Arial"/>
                <a:sym typeface="Arial"/>
              </a:defRPr>
            </a:lvl2pPr>
            <a:lvl3pPr marL="0" marR="0" lvl="2" indent="0" algn="ctr" rtl="0">
              <a:lnSpc>
                <a:spcPct val="125000"/>
              </a:lnSpc>
              <a:spcBef>
                <a:spcPts val="0"/>
              </a:spcBef>
              <a:spcAft>
                <a:spcPts val="0"/>
              </a:spcAft>
              <a:buClr>
                <a:srgbClr val="000000"/>
              </a:buClr>
              <a:buFont typeface="Arial"/>
              <a:buNone/>
              <a:defRPr sz="1200" b="1" i="0" u="none" strike="noStrike" cap="none">
                <a:solidFill>
                  <a:srgbClr val="7F7F7F"/>
                </a:solidFill>
                <a:latin typeface="Arial"/>
                <a:ea typeface="Arial"/>
                <a:cs typeface="Arial"/>
                <a:sym typeface="Arial"/>
              </a:defRPr>
            </a:lvl3pPr>
            <a:lvl4pPr marL="0" marR="0" lvl="3" indent="0" algn="ctr" rtl="0">
              <a:lnSpc>
                <a:spcPct val="125000"/>
              </a:lnSpc>
              <a:spcBef>
                <a:spcPts val="0"/>
              </a:spcBef>
              <a:spcAft>
                <a:spcPts val="0"/>
              </a:spcAft>
              <a:buClr>
                <a:srgbClr val="000000"/>
              </a:buClr>
              <a:buFont typeface="Arial"/>
              <a:buNone/>
              <a:defRPr sz="1200" b="1" i="0" u="none" strike="noStrike" cap="none">
                <a:solidFill>
                  <a:srgbClr val="7F7F7F"/>
                </a:solidFill>
                <a:latin typeface="Arial"/>
                <a:ea typeface="Arial"/>
                <a:cs typeface="Arial"/>
                <a:sym typeface="Arial"/>
              </a:defRPr>
            </a:lvl4pPr>
            <a:lvl5pPr marL="0" marR="0" lvl="4" indent="0" algn="ctr" rtl="0">
              <a:lnSpc>
                <a:spcPct val="125000"/>
              </a:lnSpc>
              <a:spcBef>
                <a:spcPts val="0"/>
              </a:spcBef>
              <a:spcAft>
                <a:spcPts val="0"/>
              </a:spcAft>
              <a:buClr>
                <a:srgbClr val="000000"/>
              </a:buClr>
              <a:buFont typeface="Arial"/>
              <a:buNone/>
              <a:defRPr sz="1200" b="1" i="0" u="none" strike="noStrike" cap="none">
                <a:solidFill>
                  <a:srgbClr val="7F7F7F"/>
                </a:solidFill>
                <a:latin typeface="Arial"/>
                <a:ea typeface="Arial"/>
                <a:cs typeface="Arial"/>
                <a:sym typeface="Arial"/>
              </a:defRPr>
            </a:lvl5pPr>
            <a:lvl6pPr marL="0" marR="0" lvl="5" indent="0" algn="ctr" rtl="0">
              <a:lnSpc>
                <a:spcPct val="125000"/>
              </a:lnSpc>
              <a:spcBef>
                <a:spcPts val="0"/>
              </a:spcBef>
              <a:spcAft>
                <a:spcPts val="0"/>
              </a:spcAft>
              <a:buClr>
                <a:srgbClr val="000000"/>
              </a:buClr>
              <a:buFont typeface="Arial"/>
              <a:buNone/>
              <a:defRPr sz="1200" b="1" i="0" u="none" strike="noStrike" cap="none">
                <a:solidFill>
                  <a:srgbClr val="7F7F7F"/>
                </a:solidFill>
                <a:latin typeface="Arial"/>
                <a:ea typeface="Arial"/>
                <a:cs typeface="Arial"/>
                <a:sym typeface="Arial"/>
              </a:defRPr>
            </a:lvl6pPr>
            <a:lvl7pPr marL="0" marR="0" lvl="6" indent="0" algn="ctr" rtl="0">
              <a:lnSpc>
                <a:spcPct val="125000"/>
              </a:lnSpc>
              <a:spcBef>
                <a:spcPts val="0"/>
              </a:spcBef>
              <a:spcAft>
                <a:spcPts val="0"/>
              </a:spcAft>
              <a:buClr>
                <a:srgbClr val="000000"/>
              </a:buClr>
              <a:buFont typeface="Arial"/>
              <a:buNone/>
              <a:defRPr sz="1200" b="1" i="0" u="none" strike="noStrike" cap="none">
                <a:solidFill>
                  <a:srgbClr val="7F7F7F"/>
                </a:solidFill>
                <a:latin typeface="Arial"/>
                <a:ea typeface="Arial"/>
                <a:cs typeface="Arial"/>
                <a:sym typeface="Arial"/>
              </a:defRPr>
            </a:lvl7pPr>
            <a:lvl8pPr marL="0" marR="0" lvl="7" indent="0" algn="ctr" rtl="0">
              <a:lnSpc>
                <a:spcPct val="125000"/>
              </a:lnSpc>
              <a:spcBef>
                <a:spcPts val="0"/>
              </a:spcBef>
              <a:spcAft>
                <a:spcPts val="0"/>
              </a:spcAft>
              <a:buClr>
                <a:srgbClr val="000000"/>
              </a:buClr>
              <a:buFont typeface="Arial"/>
              <a:buNone/>
              <a:defRPr sz="1200" b="1" i="0" u="none" strike="noStrike" cap="none">
                <a:solidFill>
                  <a:srgbClr val="7F7F7F"/>
                </a:solidFill>
                <a:latin typeface="Arial"/>
                <a:ea typeface="Arial"/>
                <a:cs typeface="Arial"/>
                <a:sym typeface="Arial"/>
              </a:defRPr>
            </a:lvl8pPr>
            <a:lvl9pPr marL="0" marR="0" lvl="8" indent="0" algn="ctr" rtl="0">
              <a:lnSpc>
                <a:spcPct val="125000"/>
              </a:lnSpc>
              <a:spcBef>
                <a:spcPts val="0"/>
              </a:spcBef>
              <a:spcAft>
                <a:spcPts val="0"/>
              </a:spcAft>
              <a:buClr>
                <a:srgbClr val="000000"/>
              </a:buClr>
              <a:buFont typeface="Arial"/>
              <a:buNone/>
              <a:defRPr sz="1200" b="1" i="0" u="none" strike="noStrike" cap="none">
                <a:solidFill>
                  <a:srgbClr val="7F7F7F"/>
                </a:solidFill>
                <a:latin typeface="Arial"/>
                <a:ea typeface="Arial"/>
                <a:cs typeface="Arial"/>
                <a:sym typeface="Arial"/>
              </a:defRPr>
            </a:lvl9pPr>
          </a:lstStyle>
          <a:p>
            <a:fld id="{00000000-1234-1234-1234-123412341234}" type="slidenum">
              <a:rPr lang="en-US" smtClean="0"/>
              <a:pPr/>
              <a:t>39</a:t>
            </a:fld>
            <a:endParaRPr lang="en-US"/>
          </a:p>
        </p:txBody>
      </p:sp>
      <p:grpSp>
        <p:nvGrpSpPr>
          <p:cNvPr id="10" name="Group 9"/>
          <p:cNvGrpSpPr/>
          <p:nvPr/>
        </p:nvGrpSpPr>
        <p:grpSpPr>
          <a:xfrm>
            <a:off x="2206521" y="970233"/>
            <a:ext cx="4777373" cy="5697342"/>
            <a:chOff x="2343215" y="0"/>
            <a:chExt cx="5420216" cy="6858000"/>
          </a:xfrm>
        </p:grpSpPr>
        <p:pic>
          <p:nvPicPr>
            <p:cNvPr id="11" name="Picture 10"/>
            <p:cNvPicPr>
              <a:picLocks noChangeAspect="1"/>
            </p:cNvPicPr>
            <p:nvPr/>
          </p:nvPicPr>
          <p:blipFill>
            <a:blip r:embed="rId2"/>
            <a:stretch>
              <a:fillRect/>
            </a:stretch>
          </p:blipFill>
          <p:spPr>
            <a:xfrm>
              <a:off x="2343215" y="0"/>
              <a:ext cx="5420216" cy="6858000"/>
            </a:xfrm>
            <a:prstGeom prst="rect">
              <a:avLst/>
            </a:prstGeom>
          </p:spPr>
        </p:pic>
        <p:pic>
          <p:nvPicPr>
            <p:cNvPr id="12" name="Picture 11"/>
            <p:cNvPicPr>
              <a:picLocks noChangeAspect="1"/>
            </p:cNvPicPr>
            <p:nvPr/>
          </p:nvPicPr>
          <p:blipFill rotWithShape="1">
            <a:blip r:embed="rId3"/>
            <a:srcRect l="12715" t="11266" r="6944" b="3910"/>
            <a:stretch/>
          </p:blipFill>
          <p:spPr>
            <a:xfrm>
              <a:off x="5889321" y="164925"/>
              <a:ext cx="275572" cy="440575"/>
            </a:xfrm>
            <a:prstGeom prst="rect">
              <a:avLst/>
            </a:prstGeom>
          </p:spPr>
        </p:pic>
        <p:pic>
          <p:nvPicPr>
            <p:cNvPr id="13" name="Picture 12"/>
            <p:cNvPicPr>
              <a:picLocks noChangeAspect="1"/>
            </p:cNvPicPr>
            <p:nvPr/>
          </p:nvPicPr>
          <p:blipFill rotWithShape="1">
            <a:blip r:embed="rId3"/>
            <a:srcRect l="12715" t="11266" r="6944" b="3910"/>
            <a:stretch/>
          </p:blipFill>
          <p:spPr>
            <a:xfrm>
              <a:off x="6139841" y="770425"/>
              <a:ext cx="275572" cy="440575"/>
            </a:xfrm>
            <a:prstGeom prst="rect">
              <a:avLst/>
            </a:prstGeom>
          </p:spPr>
        </p:pic>
        <p:pic>
          <p:nvPicPr>
            <p:cNvPr id="14" name="Picture 13"/>
            <p:cNvPicPr>
              <a:picLocks noChangeAspect="1"/>
            </p:cNvPicPr>
            <p:nvPr/>
          </p:nvPicPr>
          <p:blipFill rotWithShape="1">
            <a:blip r:embed="rId3"/>
            <a:srcRect l="12715" t="11266" r="6944" b="3910"/>
            <a:stretch/>
          </p:blipFill>
          <p:spPr>
            <a:xfrm>
              <a:off x="6221684" y="1254766"/>
              <a:ext cx="275572" cy="440575"/>
            </a:xfrm>
            <a:prstGeom prst="rect">
              <a:avLst/>
            </a:prstGeom>
          </p:spPr>
        </p:pic>
        <p:pic>
          <p:nvPicPr>
            <p:cNvPr id="15" name="Picture 14"/>
            <p:cNvPicPr>
              <a:picLocks noChangeAspect="1"/>
            </p:cNvPicPr>
            <p:nvPr/>
          </p:nvPicPr>
          <p:blipFill rotWithShape="1">
            <a:blip r:embed="rId3"/>
            <a:srcRect l="12715" t="11266" r="6944" b="3910"/>
            <a:stretch/>
          </p:blipFill>
          <p:spPr>
            <a:xfrm>
              <a:off x="5551119" y="1615003"/>
              <a:ext cx="275572" cy="440575"/>
            </a:xfrm>
            <a:prstGeom prst="rect">
              <a:avLst/>
            </a:prstGeom>
          </p:spPr>
        </p:pic>
        <p:pic>
          <p:nvPicPr>
            <p:cNvPr id="16" name="Picture 15"/>
            <p:cNvPicPr>
              <a:picLocks noChangeAspect="1"/>
            </p:cNvPicPr>
            <p:nvPr/>
          </p:nvPicPr>
          <p:blipFill rotWithShape="1">
            <a:blip r:embed="rId3"/>
            <a:srcRect l="12715" t="11266" r="6944" b="3910"/>
            <a:stretch/>
          </p:blipFill>
          <p:spPr>
            <a:xfrm>
              <a:off x="4915537" y="2139388"/>
              <a:ext cx="275572" cy="440575"/>
            </a:xfrm>
            <a:prstGeom prst="rect">
              <a:avLst/>
            </a:prstGeom>
          </p:spPr>
        </p:pic>
        <p:pic>
          <p:nvPicPr>
            <p:cNvPr id="17" name="Picture 16"/>
            <p:cNvPicPr>
              <a:picLocks noChangeAspect="1"/>
            </p:cNvPicPr>
            <p:nvPr/>
          </p:nvPicPr>
          <p:blipFill rotWithShape="1">
            <a:blip r:embed="rId3"/>
            <a:srcRect l="12715" t="11266" r="6944" b="3910"/>
            <a:stretch/>
          </p:blipFill>
          <p:spPr>
            <a:xfrm>
              <a:off x="3325352" y="1698813"/>
              <a:ext cx="275572" cy="440575"/>
            </a:xfrm>
            <a:prstGeom prst="rect">
              <a:avLst/>
            </a:prstGeom>
          </p:spPr>
        </p:pic>
        <p:pic>
          <p:nvPicPr>
            <p:cNvPr id="18" name="Picture 17"/>
            <p:cNvPicPr>
              <a:picLocks noChangeAspect="1"/>
            </p:cNvPicPr>
            <p:nvPr/>
          </p:nvPicPr>
          <p:blipFill rotWithShape="1">
            <a:blip r:embed="rId3"/>
            <a:srcRect l="12715" t="11266" r="6944" b="3910"/>
            <a:stretch/>
          </p:blipFill>
          <p:spPr>
            <a:xfrm>
              <a:off x="3734845" y="2055578"/>
              <a:ext cx="275572" cy="440575"/>
            </a:xfrm>
            <a:prstGeom prst="rect">
              <a:avLst/>
            </a:prstGeom>
          </p:spPr>
        </p:pic>
        <p:pic>
          <p:nvPicPr>
            <p:cNvPr id="19" name="Picture 18"/>
            <p:cNvPicPr>
              <a:picLocks noChangeAspect="1"/>
            </p:cNvPicPr>
            <p:nvPr/>
          </p:nvPicPr>
          <p:blipFill rotWithShape="1">
            <a:blip r:embed="rId3"/>
            <a:srcRect l="12715" t="11266" r="6944" b="3910"/>
            <a:stretch/>
          </p:blipFill>
          <p:spPr>
            <a:xfrm>
              <a:off x="3704899" y="1244553"/>
              <a:ext cx="275572" cy="440575"/>
            </a:xfrm>
            <a:prstGeom prst="rect">
              <a:avLst/>
            </a:prstGeom>
          </p:spPr>
        </p:pic>
        <p:pic>
          <p:nvPicPr>
            <p:cNvPr id="20" name="Picture 19"/>
            <p:cNvPicPr>
              <a:picLocks noChangeAspect="1"/>
            </p:cNvPicPr>
            <p:nvPr/>
          </p:nvPicPr>
          <p:blipFill rotWithShape="1">
            <a:blip r:embed="rId3"/>
            <a:srcRect l="12715" t="11266" r="6944" b="3910"/>
            <a:stretch/>
          </p:blipFill>
          <p:spPr>
            <a:xfrm>
              <a:off x="4248462" y="1548498"/>
              <a:ext cx="275572" cy="440575"/>
            </a:xfrm>
            <a:prstGeom prst="rect">
              <a:avLst/>
            </a:prstGeom>
          </p:spPr>
        </p:pic>
        <p:pic>
          <p:nvPicPr>
            <p:cNvPr id="21" name="Picture 20"/>
            <p:cNvPicPr>
              <a:picLocks noChangeAspect="1"/>
            </p:cNvPicPr>
            <p:nvPr/>
          </p:nvPicPr>
          <p:blipFill rotWithShape="1">
            <a:blip r:embed="rId3"/>
            <a:srcRect l="12715" t="11266" r="6944" b="3910"/>
            <a:stretch/>
          </p:blipFill>
          <p:spPr>
            <a:xfrm>
              <a:off x="3922786" y="2866603"/>
              <a:ext cx="275572" cy="440575"/>
            </a:xfrm>
            <a:prstGeom prst="rect">
              <a:avLst/>
            </a:prstGeom>
          </p:spPr>
        </p:pic>
        <p:pic>
          <p:nvPicPr>
            <p:cNvPr id="22" name="Picture 21"/>
            <p:cNvPicPr>
              <a:picLocks noChangeAspect="1"/>
            </p:cNvPicPr>
            <p:nvPr/>
          </p:nvPicPr>
          <p:blipFill rotWithShape="1">
            <a:blip r:embed="rId3"/>
            <a:srcRect l="12715" t="11266" r="6944" b="3910"/>
            <a:stretch/>
          </p:blipFill>
          <p:spPr>
            <a:xfrm>
              <a:off x="4386248" y="3762674"/>
              <a:ext cx="275572" cy="440575"/>
            </a:xfrm>
            <a:prstGeom prst="rect">
              <a:avLst/>
            </a:prstGeom>
          </p:spPr>
        </p:pic>
        <p:pic>
          <p:nvPicPr>
            <p:cNvPr id="23" name="Picture 22"/>
            <p:cNvPicPr>
              <a:picLocks noChangeAspect="1"/>
            </p:cNvPicPr>
            <p:nvPr/>
          </p:nvPicPr>
          <p:blipFill rotWithShape="1">
            <a:blip r:embed="rId3"/>
            <a:srcRect l="12715" t="11266" r="6944" b="3910"/>
            <a:stretch/>
          </p:blipFill>
          <p:spPr>
            <a:xfrm>
              <a:off x="4915537" y="3424975"/>
              <a:ext cx="275572" cy="440575"/>
            </a:xfrm>
            <a:prstGeom prst="rect">
              <a:avLst/>
            </a:prstGeom>
          </p:spPr>
        </p:pic>
        <p:pic>
          <p:nvPicPr>
            <p:cNvPr id="24" name="Picture 23"/>
            <p:cNvPicPr>
              <a:picLocks noChangeAspect="1"/>
            </p:cNvPicPr>
            <p:nvPr/>
          </p:nvPicPr>
          <p:blipFill rotWithShape="1">
            <a:blip r:embed="rId3"/>
            <a:srcRect l="12715" t="11266" r="6944" b="3910"/>
            <a:stretch/>
          </p:blipFill>
          <p:spPr>
            <a:xfrm>
              <a:off x="6916455" y="4411249"/>
              <a:ext cx="275572" cy="440575"/>
            </a:xfrm>
            <a:prstGeom prst="rect">
              <a:avLst/>
            </a:prstGeom>
          </p:spPr>
        </p:pic>
        <p:pic>
          <p:nvPicPr>
            <p:cNvPr id="25" name="Picture 24"/>
            <p:cNvPicPr>
              <a:picLocks noChangeAspect="1"/>
            </p:cNvPicPr>
            <p:nvPr/>
          </p:nvPicPr>
          <p:blipFill rotWithShape="1">
            <a:blip r:embed="rId3"/>
            <a:srcRect l="12715" t="11266" r="6944" b="3910"/>
            <a:stretch/>
          </p:blipFill>
          <p:spPr>
            <a:xfrm>
              <a:off x="4915537" y="6240049"/>
              <a:ext cx="275572" cy="440575"/>
            </a:xfrm>
            <a:prstGeom prst="rect">
              <a:avLst/>
            </a:prstGeom>
          </p:spPr>
        </p:pic>
        <p:pic>
          <p:nvPicPr>
            <p:cNvPr id="26" name="Picture 25"/>
            <p:cNvPicPr>
              <a:picLocks noChangeAspect="1"/>
            </p:cNvPicPr>
            <p:nvPr/>
          </p:nvPicPr>
          <p:blipFill rotWithShape="1">
            <a:blip r:embed="rId3"/>
            <a:srcRect l="12715" t="11266" r="6944" b="3910"/>
            <a:stretch/>
          </p:blipFill>
          <p:spPr>
            <a:xfrm>
              <a:off x="3597059" y="3603858"/>
              <a:ext cx="275572" cy="440575"/>
            </a:xfrm>
            <a:prstGeom prst="rect">
              <a:avLst/>
            </a:prstGeom>
          </p:spPr>
        </p:pic>
      </p:grpSp>
      <p:sp>
        <p:nvSpPr>
          <p:cNvPr id="28" name="Shape 179"/>
          <p:cNvSpPr txBox="1">
            <a:spLocks noGrp="1"/>
          </p:cNvSpPr>
          <p:nvPr>
            <p:ph type="title"/>
          </p:nvPr>
        </p:nvSpPr>
        <p:spPr>
          <a:xfrm>
            <a:off x="2840262" y="172342"/>
            <a:ext cx="6137400" cy="1110300"/>
          </a:xfrm>
          <a:prstGeom prst="rect">
            <a:avLst/>
          </a:prstGeom>
        </p:spPr>
        <p:txBody>
          <a:bodyPr wrap="square" lIns="91425" tIns="91425" rIns="91425" bIns="91425" anchor="ctr" anchorCtr="0">
            <a:noAutofit/>
          </a:bodyPr>
          <a:lstStyle/>
          <a:p>
            <a:pPr marL="0" lvl="0" indent="0" rtl="0">
              <a:spcBef>
                <a:spcPts val="0"/>
              </a:spcBef>
              <a:buNone/>
            </a:pPr>
            <a:r>
              <a:rPr lang="en-US" dirty="0" smtClean="0"/>
              <a:t>15 Station Location</a:t>
            </a:r>
            <a:endParaRPr lang="en-US" dirty="0"/>
          </a:p>
        </p:txBody>
      </p:sp>
      <p:sp>
        <p:nvSpPr>
          <p:cNvPr id="29" name="Shape 180"/>
          <p:cNvSpPr txBox="1">
            <a:spLocks/>
          </p:cNvSpPr>
          <p:nvPr/>
        </p:nvSpPr>
        <p:spPr>
          <a:xfrm>
            <a:off x="8204200" y="6677025"/>
            <a:ext cx="939900" cy="28590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marR="0" lvl="0" indent="0" algn="ctr" rtl="0">
              <a:lnSpc>
                <a:spcPct val="125000"/>
              </a:lnSpc>
              <a:spcBef>
                <a:spcPts val="0"/>
              </a:spcBef>
              <a:spcAft>
                <a:spcPts val="0"/>
              </a:spcAft>
              <a:buClr>
                <a:srgbClr val="000000"/>
              </a:buClr>
              <a:buFont typeface="Arial"/>
              <a:buNone/>
              <a:defRPr sz="1200" b="1" i="0" u="none" strike="noStrike" cap="none">
                <a:solidFill>
                  <a:srgbClr val="7F7F7F"/>
                </a:solidFill>
                <a:latin typeface="Arial"/>
                <a:ea typeface="Arial"/>
                <a:cs typeface="Arial"/>
                <a:sym typeface="Arial"/>
              </a:defRPr>
            </a:lvl1pPr>
            <a:lvl2pPr marL="0" marR="0" lvl="1" indent="0" algn="ctr" rtl="0">
              <a:lnSpc>
                <a:spcPct val="125000"/>
              </a:lnSpc>
              <a:spcBef>
                <a:spcPts val="0"/>
              </a:spcBef>
              <a:spcAft>
                <a:spcPts val="0"/>
              </a:spcAft>
              <a:buClr>
                <a:srgbClr val="000000"/>
              </a:buClr>
              <a:buFont typeface="Arial"/>
              <a:buNone/>
              <a:defRPr sz="1200" b="1" i="0" u="none" strike="noStrike" cap="none">
                <a:solidFill>
                  <a:srgbClr val="7F7F7F"/>
                </a:solidFill>
                <a:latin typeface="Arial"/>
                <a:ea typeface="Arial"/>
                <a:cs typeface="Arial"/>
                <a:sym typeface="Arial"/>
              </a:defRPr>
            </a:lvl2pPr>
            <a:lvl3pPr marL="0" marR="0" lvl="2" indent="0" algn="ctr" rtl="0">
              <a:lnSpc>
                <a:spcPct val="125000"/>
              </a:lnSpc>
              <a:spcBef>
                <a:spcPts val="0"/>
              </a:spcBef>
              <a:spcAft>
                <a:spcPts val="0"/>
              </a:spcAft>
              <a:buClr>
                <a:srgbClr val="000000"/>
              </a:buClr>
              <a:buFont typeface="Arial"/>
              <a:buNone/>
              <a:defRPr sz="1200" b="1" i="0" u="none" strike="noStrike" cap="none">
                <a:solidFill>
                  <a:srgbClr val="7F7F7F"/>
                </a:solidFill>
                <a:latin typeface="Arial"/>
                <a:ea typeface="Arial"/>
                <a:cs typeface="Arial"/>
                <a:sym typeface="Arial"/>
              </a:defRPr>
            </a:lvl3pPr>
            <a:lvl4pPr marL="0" marR="0" lvl="3" indent="0" algn="ctr" rtl="0">
              <a:lnSpc>
                <a:spcPct val="125000"/>
              </a:lnSpc>
              <a:spcBef>
                <a:spcPts val="0"/>
              </a:spcBef>
              <a:spcAft>
                <a:spcPts val="0"/>
              </a:spcAft>
              <a:buClr>
                <a:srgbClr val="000000"/>
              </a:buClr>
              <a:buFont typeface="Arial"/>
              <a:buNone/>
              <a:defRPr sz="1200" b="1" i="0" u="none" strike="noStrike" cap="none">
                <a:solidFill>
                  <a:srgbClr val="7F7F7F"/>
                </a:solidFill>
                <a:latin typeface="Arial"/>
                <a:ea typeface="Arial"/>
                <a:cs typeface="Arial"/>
                <a:sym typeface="Arial"/>
              </a:defRPr>
            </a:lvl4pPr>
            <a:lvl5pPr marL="0" marR="0" lvl="4" indent="0" algn="ctr" rtl="0">
              <a:lnSpc>
                <a:spcPct val="125000"/>
              </a:lnSpc>
              <a:spcBef>
                <a:spcPts val="0"/>
              </a:spcBef>
              <a:spcAft>
                <a:spcPts val="0"/>
              </a:spcAft>
              <a:buClr>
                <a:srgbClr val="000000"/>
              </a:buClr>
              <a:buFont typeface="Arial"/>
              <a:buNone/>
              <a:defRPr sz="1200" b="1" i="0" u="none" strike="noStrike" cap="none">
                <a:solidFill>
                  <a:srgbClr val="7F7F7F"/>
                </a:solidFill>
                <a:latin typeface="Arial"/>
                <a:ea typeface="Arial"/>
                <a:cs typeface="Arial"/>
                <a:sym typeface="Arial"/>
              </a:defRPr>
            </a:lvl5pPr>
            <a:lvl6pPr marL="0" marR="0" lvl="5" indent="0" algn="ctr" rtl="0">
              <a:lnSpc>
                <a:spcPct val="125000"/>
              </a:lnSpc>
              <a:spcBef>
                <a:spcPts val="0"/>
              </a:spcBef>
              <a:spcAft>
                <a:spcPts val="0"/>
              </a:spcAft>
              <a:buClr>
                <a:srgbClr val="000000"/>
              </a:buClr>
              <a:buFont typeface="Arial"/>
              <a:buNone/>
              <a:defRPr sz="1200" b="1" i="0" u="none" strike="noStrike" cap="none">
                <a:solidFill>
                  <a:srgbClr val="7F7F7F"/>
                </a:solidFill>
                <a:latin typeface="Arial"/>
                <a:ea typeface="Arial"/>
                <a:cs typeface="Arial"/>
                <a:sym typeface="Arial"/>
              </a:defRPr>
            </a:lvl6pPr>
            <a:lvl7pPr marL="0" marR="0" lvl="6" indent="0" algn="ctr" rtl="0">
              <a:lnSpc>
                <a:spcPct val="125000"/>
              </a:lnSpc>
              <a:spcBef>
                <a:spcPts val="0"/>
              </a:spcBef>
              <a:spcAft>
                <a:spcPts val="0"/>
              </a:spcAft>
              <a:buClr>
                <a:srgbClr val="000000"/>
              </a:buClr>
              <a:buFont typeface="Arial"/>
              <a:buNone/>
              <a:defRPr sz="1200" b="1" i="0" u="none" strike="noStrike" cap="none">
                <a:solidFill>
                  <a:srgbClr val="7F7F7F"/>
                </a:solidFill>
                <a:latin typeface="Arial"/>
                <a:ea typeface="Arial"/>
                <a:cs typeface="Arial"/>
                <a:sym typeface="Arial"/>
              </a:defRPr>
            </a:lvl7pPr>
            <a:lvl8pPr marL="0" marR="0" lvl="7" indent="0" algn="ctr" rtl="0">
              <a:lnSpc>
                <a:spcPct val="125000"/>
              </a:lnSpc>
              <a:spcBef>
                <a:spcPts val="0"/>
              </a:spcBef>
              <a:spcAft>
                <a:spcPts val="0"/>
              </a:spcAft>
              <a:buClr>
                <a:srgbClr val="000000"/>
              </a:buClr>
              <a:buFont typeface="Arial"/>
              <a:buNone/>
              <a:defRPr sz="1200" b="1" i="0" u="none" strike="noStrike" cap="none">
                <a:solidFill>
                  <a:srgbClr val="7F7F7F"/>
                </a:solidFill>
                <a:latin typeface="Arial"/>
                <a:ea typeface="Arial"/>
                <a:cs typeface="Arial"/>
                <a:sym typeface="Arial"/>
              </a:defRPr>
            </a:lvl8pPr>
            <a:lvl9pPr marL="0" marR="0" lvl="8" indent="0" algn="ctr" rtl="0">
              <a:lnSpc>
                <a:spcPct val="125000"/>
              </a:lnSpc>
              <a:spcBef>
                <a:spcPts val="0"/>
              </a:spcBef>
              <a:spcAft>
                <a:spcPts val="0"/>
              </a:spcAft>
              <a:buClr>
                <a:srgbClr val="000000"/>
              </a:buClr>
              <a:buFont typeface="Arial"/>
              <a:buNone/>
              <a:defRPr sz="1200" b="1" i="0" u="none" strike="noStrike" cap="none">
                <a:solidFill>
                  <a:srgbClr val="7F7F7F"/>
                </a:solidFill>
                <a:latin typeface="Arial"/>
                <a:ea typeface="Arial"/>
                <a:cs typeface="Arial"/>
                <a:sym typeface="Arial"/>
              </a:defRPr>
            </a:lvl9pPr>
          </a:lstStyle>
          <a:p>
            <a:fld id="{00000000-1234-1234-1234-123412341234}" type="slidenum">
              <a:rPr lang="en-US" smtClean="0"/>
              <a:pPr/>
              <a:t>39</a:t>
            </a:fld>
            <a:endParaRPr lang="en-US"/>
          </a:p>
        </p:txBody>
      </p:sp>
    </p:spTree>
    <p:extLst>
      <p:ext uri="{BB962C8B-B14F-4D97-AF65-F5344CB8AC3E}">
        <p14:creationId xmlns:p14="http://schemas.microsoft.com/office/powerpoint/2010/main" val="210901574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Shape 135"/>
          <p:cNvSpPr txBox="1">
            <a:spLocks noGrp="1"/>
          </p:cNvSpPr>
          <p:nvPr>
            <p:ph type="title"/>
          </p:nvPr>
        </p:nvSpPr>
        <p:spPr>
          <a:xfrm>
            <a:off x="2625634" y="152914"/>
            <a:ext cx="6137400" cy="11103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en-US"/>
              <a:t>Problem Statement</a:t>
            </a:r>
            <a:endParaRPr/>
          </a:p>
        </p:txBody>
      </p:sp>
      <p:sp>
        <p:nvSpPr>
          <p:cNvPr id="136" name="Shape 136"/>
          <p:cNvSpPr txBox="1">
            <a:spLocks noGrp="1"/>
          </p:cNvSpPr>
          <p:nvPr>
            <p:ph type="body" idx="1"/>
          </p:nvPr>
        </p:nvSpPr>
        <p:spPr>
          <a:xfrm>
            <a:off x="419100" y="1412875"/>
            <a:ext cx="8343900" cy="4899000"/>
          </a:xfrm>
          <a:prstGeom prst="rect">
            <a:avLst/>
          </a:prstGeom>
        </p:spPr>
        <p:txBody>
          <a:bodyPr spcFirstLastPara="1" wrap="square" lIns="91425" tIns="91425" rIns="91425" bIns="91425" anchor="t" anchorCtr="0">
            <a:noAutofit/>
          </a:bodyPr>
          <a:lstStyle/>
          <a:p>
            <a:pPr marL="533400" lvl="0" indent="-457200" algn="just" rtl="0">
              <a:spcBef>
                <a:spcPts val="640"/>
              </a:spcBef>
              <a:spcAft>
                <a:spcPts val="0"/>
              </a:spcAft>
              <a:buSzPts val="2400"/>
              <a:buFont typeface="+mj-lt"/>
              <a:buAutoNum type="arabicPeriod"/>
            </a:pPr>
            <a:r>
              <a:rPr lang="en-US" sz="2400" dirty="0"/>
              <a:t>Time taken travelling in campus with fully utilization of Electric Vehicle </a:t>
            </a:r>
            <a:r>
              <a:rPr lang="en-US" sz="2400" dirty="0" smtClean="0"/>
              <a:t>MyCOMS.</a:t>
            </a:r>
            <a:endParaRPr lang="en-US" sz="2400" dirty="0"/>
          </a:p>
          <a:p>
            <a:pPr marL="533400" lvl="0" indent="-457200" algn="just" rtl="0">
              <a:spcBef>
                <a:spcPts val="640"/>
              </a:spcBef>
              <a:spcAft>
                <a:spcPts val="0"/>
              </a:spcAft>
              <a:buSzPts val="2400"/>
              <a:buFont typeface="+mj-lt"/>
              <a:buAutoNum type="arabicPeriod"/>
            </a:pPr>
            <a:r>
              <a:rPr lang="en-US" sz="2400" dirty="0" smtClean="0"/>
              <a:t>Overcrowded </a:t>
            </a:r>
            <a:r>
              <a:rPr lang="en-US" sz="2400" dirty="0"/>
              <a:t>or over capacity issue with the limited mode of transportation to be minimized to ensure </a:t>
            </a:r>
            <a:r>
              <a:rPr lang="en-US" sz="2400" dirty="0" err="1"/>
              <a:t>comfortability</a:t>
            </a:r>
            <a:r>
              <a:rPr lang="en-US" sz="2400" dirty="0"/>
              <a:t> of </a:t>
            </a:r>
            <a:r>
              <a:rPr lang="en-US" sz="2400" dirty="0" smtClean="0"/>
              <a:t>users.</a:t>
            </a:r>
            <a:endParaRPr lang="en-US" sz="2400" dirty="0"/>
          </a:p>
          <a:p>
            <a:pPr marL="533400" lvl="0" indent="-457200" algn="just" rtl="0">
              <a:spcBef>
                <a:spcPts val="640"/>
              </a:spcBef>
              <a:spcAft>
                <a:spcPts val="0"/>
              </a:spcAft>
              <a:buSzPts val="2400"/>
              <a:buFont typeface="+mj-lt"/>
              <a:buAutoNum type="arabicPeriod"/>
            </a:pPr>
            <a:r>
              <a:rPr lang="en-US" sz="2400" dirty="0" smtClean="0"/>
              <a:t>Efficiency </a:t>
            </a:r>
            <a:r>
              <a:rPr lang="en-US" sz="2400" dirty="0"/>
              <a:t>of ride-sharing system design in a safe and secured environment to be emphasized.</a:t>
            </a:r>
            <a:endParaRPr sz="2400" dirty="0"/>
          </a:p>
        </p:txBody>
      </p:sp>
      <p:sp>
        <p:nvSpPr>
          <p:cNvPr id="137" name="Shape 137"/>
          <p:cNvSpPr txBox="1">
            <a:spLocks noGrp="1"/>
          </p:cNvSpPr>
          <p:nvPr>
            <p:ph type="sldNum" idx="12"/>
          </p:nvPr>
        </p:nvSpPr>
        <p:spPr>
          <a:xfrm>
            <a:off x="8051800" y="6524625"/>
            <a:ext cx="939900" cy="285900"/>
          </a:xfrm>
          <a:prstGeom prst="rect">
            <a:avLst/>
          </a:prstGeom>
        </p:spPr>
        <p:txBody>
          <a:bodyPr spcFirstLastPara="1" wrap="square" lIns="91425" tIns="45700" rIns="91425" bIns="45700" anchor="t" anchorCtr="0">
            <a:noAutofit/>
          </a:bodyPr>
          <a:lstStyle/>
          <a:p>
            <a:pPr marL="0" lvl="0" indent="0">
              <a:spcBef>
                <a:spcPts val="0"/>
              </a:spcBef>
              <a:spcAft>
                <a:spcPts val="0"/>
              </a:spcAft>
              <a:buClr>
                <a:srgbClr val="000000"/>
              </a:buClr>
              <a:buFont typeface="Arial"/>
              <a:buNone/>
            </a:pPr>
            <a:fld id="{00000000-1234-1234-1234-123412341234}" type="slidenum">
              <a:rPr lang="en-US"/>
              <a:t>4</a:t>
            </a:fld>
            <a:endParaRP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Station </a:t>
            </a:r>
            <a:r>
              <a:rPr lang="en-US" dirty="0" smtClean="0"/>
              <a:t>Location (</a:t>
            </a:r>
            <a:r>
              <a:rPr lang="en-US" dirty="0" err="1" smtClean="0"/>
              <a:t>cont</a:t>
            </a:r>
            <a:r>
              <a:rPr lang="en-US" dirty="0" smtClean="0"/>
              <a:t>)</a:t>
            </a:r>
            <a:endParaRPr lang="en-US" dirty="0"/>
          </a:p>
        </p:txBody>
      </p:sp>
      <p:sp>
        <p:nvSpPr>
          <p:cNvPr id="4" name="Slide Number Placeholder 3"/>
          <p:cNvSpPr>
            <a:spLocks noGrp="1"/>
          </p:cNvSpPr>
          <p:nvPr>
            <p:ph type="sldNum" idx="12"/>
          </p:nvPr>
        </p:nvSpPr>
        <p:spPr/>
        <p:txBody>
          <a:bodyPr/>
          <a:lstStyle/>
          <a:p>
            <a:pPr marL="0" marR="0" lvl="0" indent="0" algn="ctr" rtl="0">
              <a:lnSpc>
                <a:spcPct val="125000"/>
              </a:lnSpc>
              <a:spcBef>
                <a:spcPts val="0"/>
              </a:spcBef>
              <a:spcAft>
                <a:spcPts val="0"/>
              </a:spcAft>
              <a:buNone/>
            </a:pPr>
            <a:fld id="{00000000-1234-1234-1234-123412341234}" type="slidenum">
              <a:rPr lang="en-US" sz="1200" b="1" i="0" u="none" strike="noStrike" cap="none" smtClean="0">
                <a:solidFill>
                  <a:srgbClr val="7F7F7F"/>
                </a:solidFill>
                <a:latin typeface="Arial"/>
                <a:ea typeface="Arial"/>
                <a:cs typeface="Arial"/>
                <a:sym typeface="Arial"/>
              </a:rPr>
              <a:t>40</a:t>
            </a:fld>
            <a:endParaRPr lang="en-US" sz="1200" b="1" i="0" u="none" strike="noStrike" cap="none">
              <a:solidFill>
                <a:srgbClr val="7F7F7F"/>
              </a:solidFill>
              <a:latin typeface="Arial"/>
              <a:ea typeface="Arial"/>
              <a:cs typeface="Arial"/>
              <a:sym typeface="Arial"/>
            </a:endParaRPr>
          </a:p>
        </p:txBody>
      </p:sp>
      <p:pic>
        <p:nvPicPr>
          <p:cNvPr id="5" name="Picture 4"/>
          <p:cNvPicPr>
            <a:picLocks noChangeAspect="1"/>
          </p:cNvPicPr>
          <p:nvPr/>
        </p:nvPicPr>
        <p:blipFill rotWithShape="1">
          <a:blip r:embed="rId2"/>
          <a:srcRect t="9460" b="7448"/>
          <a:stretch/>
        </p:blipFill>
        <p:spPr>
          <a:xfrm>
            <a:off x="1381954" y="1669773"/>
            <a:ext cx="6451042" cy="4558749"/>
          </a:xfrm>
          <a:prstGeom prst="rect">
            <a:avLst/>
          </a:prstGeom>
        </p:spPr>
      </p:pic>
    </p:spTree>
    <p:extLst>
      <p:ext uri="{BB962C8B-B14F-4D97-AF65-F5344CB8AC3E}">
        <p14:creationId xmlns:p14="http://schemas.microsoft.com/office/powerpoint/2010/main" val="293557872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Population Membership Function</a:t>
            </a:r>
            <a:endParaRPr lang="en-US" dirty="0"/>
          </a:p>
        </p:txBody>
      </p:sp>
      <p:sp>
        <p:nvSpPr>
          <p:cNvPr id="4" name="Slide Number Placeholder 3"/>
          <p:cNvSpPr>
            <a:spLocks noGrp="1"/>
          </p:cNvSpPr>
          <p:nvPr>
            <p:ph type="sldNum" idx="12"/>
          </p:nvPr>
        </p:nvSpPr>
        <p:spPr/>
        <p:txBody>
          <a:bodyPr/>
          <a:lstStyle/>
          <a:p>
            <a:pPr marL="0" marR="0" lvl="0" indent="0" algn="ctr" rtl="0">
              <a:lnSpc>
                <a:spcPct val="125000"/>
              </a:lnSpc>
              <a:spcBef>
                <a:spcPts val="0"/>
              </a:spcBef>
              <a:spcAft>
                <a:spcPts val="0"/>
              </a:spcAft>
              <a:buNone/>
            </a:pPr>
            <a:fld id="{00000000-1234-1234-1234-123412341234}" type="slidenum">
              <a:rPr lang="en-US" sz="1200" b="1" i="0" u="none" strike="noStrike" cap="none" smtClean="0">
                <a:solidFill>
                  <a:srgbClr val="7F7F7F"/>
                </a:solidFill>
                <a:latin typeface="Arial"/>
                <a:ea typeface="Arial"/>
                <a:cs typeface="Arial"/>
                <a:sym typeface="Arial"/>
              </a:rPr>
              <a:t>41</a:t>
            </a:fld>
            <a:endParaRPr lang="en-US" sz="1200" b="1" i="0" u="none" strike="noStrike" cap="none">
              <a:solidFill>
                <a:srgbClr val="7F7F7F"/>
              </a:solidFill>
              <a:latin typeface="Arial"/>
              <a:ea typeface="Arial"/>
              <a:cs typeface="Arial"/>
              <a:sym typeface="Arial"/>
            </a:endParaRPr>
          </a:p>
        </p:txBody>
      </p:sp>
      <p:pic>
        <p:nvPicPr>
          <p:cNvPr id="5" name="Picture 4"/>
          <p:cNvPicPr>
            <a:picLocks noChangeAspect="1"/>
          </p:cNvPicPr>
          <p:nvPr/>
        </p:nvPicPr>
        <p:blipFill rotWithShape="1">
          <a:blip r:embed="rId2"/>
          <a:srcRect t="8744" b="7167"/>
          <a:stretch/>
        </p:blipFill>
        <p:spPr>
          <a:xfrm>
            <a:off x="1381954" y="1921564"/>
            <a:ext cx="6115050" cy="4373219"/>
          </a:xfrm>
          <a:prstGeom prst="rect">
            <a:avLst/>
          </a:prstGeom>
        </p:spPr>
      </p:pic>
    </p:spTree>
    <p:extLst>
      <p:ext uri="{BB962C8B-B14F-4D97-AF65-F5344CB8AC3E}">
        <p14:creationId xmlns:p14="http://schemas.microsoft.com/office/powerpoint/2010/main" val="281319932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Population Membership </a:t>
            </a:r>
            <a:r>
              <a:rPr lang="en-US" dirty="0"/>
              <a:t>Function</a:t>
            </a:r>
          </a:p>
        </p:txBody>
      </p:sp>
      <p:sp>
        <p:nvSpPr>
          <p:cNvPr id="4" name="Slide Number Placeholder 3"/>
          <p:cNvSpPr>
            <a:spLocks noGrp="1"/>
          </p:cNvSpPr>
          <p:nvPr>
            <p:ph type="sldNum" idx="12"/>
          </p:nvPr>
        </p:nvSpPr>
        <p:spPr/>
        <p:txBody>
          <a:bodyPr/>
          <a:lstStyle/>
          <a:p>
            <a:pPr marL="0" marR="0" lvl="0" indent="0" algn="ctr" rtl="0">
              <a:lnSpc>
                <a:spcPct val="125000"/>
              </a:lnSpc>
              <a:spcBef>
                <a:spcPts val="0"/>
              </a:spcBef>
              <a:spcAft>
                <a:spcPts val="0"/>
              </a:spcAft>
              <a:buNone/>
            </a:pPr>
            <a:fld id="{00000000-1234-1234-1234-123412341234}" type="slidenum">
              <a:rPr lang="en-US" sz="1200" b="1" i="0" u="none" strike="noStrike" cap="none" smtClean="0">
                <a:solidFill>
                  <a:srgbClr val="7F7F7F"/>
                </a:solidFill>
                <a:latin typeface="Arial"/>
                <a:ea typeface="Arial"/>
                <a:cs typeface="Arial"/>
                <a:sym typeface="Arial"/>
              </a:rPr>
              <a:t>42</a:t>
            </a:fld>
            <a:endParaRPr lang="en-US" sz="1200" b="1" i="0" u="none" strike="noStrike" cap="none">
              <a:solidFill>
                <a:srgbClr val="7F7F7F"/>
              </a:solidFill>
              <a:latin typeface="Arial"/>
              <a:ea typeface="Arial"/>
              <a:cs typeface="Arial"/>
              <a:sym typeface="Arial"/>
            </a:endParaRPr>
          </a:p>
        </p:txBody>
      </p:sp>
      <p:pic>
        <p:nvPicPr>
          <p:cNvPr id="5" name="Picture 4"/>
          <p:cNvPicPr>
            <a:picLocks noChangeAspect="1"/>
          </p:cNvPicPr>
          <p:nvPr/>
        </p:nvPicPr>
        <p:blipFill rotWithShape="1">
          <a:blip r:embed="rId2"/>
          <a:srcRect t="9171" b="6230"/>
          <a:stretch/>
        </p:blipFill>
        <p:spPr>
          <a:xfrm>
            <a:off x="1501223" y="1974574"/>
            <a:ext cx="6115050" cy="4399722"/>
          </a:xfrm>
          <a:prstGeom prst="rect">
            <a:avLst/>
          </a:prstGeom>
        </p:spPr>
      </p:pic>
    </p:spTree>
    <p:extLst>
      <p:ext uri="{BB962C8B-B14F-4D97-AF65-F5344CB8AC3E}">
        <p14:creationId xmlns:p14="http://schemas.microsoft.com/office/powerpoint/2010/main" val="422751563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Time Membership </a:t>
            </a:r>
            <a:r>
              <a:rPr lang="en-US" dirty="0"/>
              <a:t>Function</a:t>
            </a:r>
          </a:p>
        </p:txBody>
      </p:sp>
      <p:sp>
        <p:nvSpPr>
          <p:cNvPr id="4" name="Slide Number Placeholder 3"/>
          <p:cNvSpPr>
            <a:spLocks noGrp="1"/>
          </p:cNvSpPr>
          <p:nvPr>
            <p:ph type="sldNum" idx="12"/>
          </p:nvPr>
        </p:nvSpPr>
        <p:spPr/>
        <p:txBody>
          <a:bodyPr/>
          <a:lstStyle/>
          <a:p>
            <a:pPr marL="0" marR="0" lvl="0" indent="0" algn="ctr" rtl="0">
              <a:lnSpc>
                <a:spcPct val="125000"/>
              </a:lnSpc>
              <a:spcBef>
                <a:spcPts val="0"/>
              </a:spcBef>
              <a:spcAft>
                <a:spcPts val="0"/>
              </a:spcAft>
              <a:buNone/>
            </a:pPr>
            <a:fld id="{00000000-1234-1234-1234-123412341234}" type="slidenum">
              <a:rPr lang="en-US" sz="1200" b="1" i="0" u="none" strike="noStrike" cap="none" smtClean="0">
                <a:solidFill>
                  <a:srgbClr val="7F7F7F"/>
                </a:solidFill>
                <a:latin typeface="Arial"/>
                <a:ea typeface="Arial"/>
                <a:cs typeface="Arial"/>
                <a:sym typeface="Arial"/>
              </a:rPr>
              <a:t>43</a:t>
            </a:fld>
            <a:endParaRPr lang="en-US" sz="1200" b="1" i="0" u="none" strike="noStrike" cap="none">
              <a:solidFill>
                <a:srgbClr val="7F7F7F"/>
              </a:solidFill>
              <a:latin typeface="Arial"/>
              <a:ea typeface="Arial"/>
              <a:cs typeface="Arial"/>
              <a:sym typeface="Arial"/>
            </a:endParaRPr>
          </a:p>
        </p:txBody>
      </p:sp>
      <p:pic>
        <p:nvPicPr>
          <p:cNvPr id="5" name="Picture 4"/>
          <p:cNvPicPr>
            <a:picLocks noChangeAspect="1"/>
          </p:cNvPicPr>
          <p:nvPr/>
        </p:nvPicPr>
        <p:blipFill rotWithShape="1">
          <a:blip r:embed="rId2"/>
          <a:srcRect t="11745" b="7222"/>
          <a:stretch/>
        </p:blipFill>
        <p:spPr>
          <a:xfrm>
            <a:off x="1660249" y="1934817"/>
            <a:ext cx="6115050" cy="4214192"/>
          </a:xfrm>
          <a:prstGeom prst="rect">
            <a:avLst/>
          </a:prstGeom>
        </p:spPr>
      </p:pic>
    </p:spTree>
    <p:extLst>
      <p:ext uri="{BB962C8B-B14F-4D97-AF65-F5344CB8AC3E}">
        <p14:creationId xmlns:p14="http://schemas.microsoft.com/office/powerpoint/2010/main" val="18995841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a:t>Fuzzy Logic </a:t>
            </a:r>
            <a:r>
              <a:rPr lang="en-US" dirty="0" smtClean="0"/>
              <a:t>Output</a:t>
            </a:r>
            <a:endParaRPr lang="en-US" dirty="0"/>
          </a:p>
        </p:txBody>
      </p:sp>
      <p:sp>
        <p:nvSpPr>
          <p:cNvPr id="3" name="Text Placeholder 2"/>
          <p:cNvSpPr>
            <a:spLocks noGrp="1"/>
          </p:cNvSpPr>
          <p:nvPr>
            <p:ph type="body" idx="1"/>
          </p:nvPr>
        </p:nvSpPr>
        <p:spPr>
          <a:xfrm>
            <a:off x="419100" y="1094823"/>
            <a:ext cx="8343900" cy="4899025"/>
          </a:xfrm>
        </p:spPr>
        <p:txBody>
          <a:bodyPr/>
          <a:lstStyle/>
          <a:p>
            <a:r>
              <a:rPr lang="en-US" sz="2800" dirty="0" smtClean="0"/>
              <a:t> Station level demand (membership function)</a:t>
            </a:r>
            <a:endParaRPr lang="en-US" sz="2800" dirty="0"/>
          </a:p>
        </p:txBody>
      </p:sp>
      <p:sp>
        <p:nvSpPr>
          <p:cNvPr id="4" name="Slide Number Placeholder 3"/>
          <p:cNvSpPr>
            <a:spLocks noGrp="1"/>
          </p:cNvSpPr>
          <p:nvPr>
            <p:ph type="sldNum" idx="12"/>
          </p:nvPr>
        </p:nvSpPr>
        <p:spPr/>
        <p:txBody>
          <a:bodyPr/>
          <a:lstStyle/>
          <a:p>
            <a:pPr marL="0" marR="0" lvl="0" indent="0" algn="ctr" rtl="0">
              <a:lnSpc>
                <a:spcPct val="125000"/>
              </a:lnSpc>
              <a:spcBef>
                <a:spcPts val="0"/>
              </a:spcBef>
              <a:spcAft>
                <a:spcPts val="0"/>
              </a:spcAft>
              <a:buNone/>
            </a:pPr>
            <a:fld id="{00000000-1234-1234-1234-123412341234}" type="slidenum">
              <a:rPr lang="en-US" sz="1200" b="1" i="0" u="none" strike="noStrike" cap="none" smtClean="0">
                <a:solidFill>
                  <a:srgbClr val="7F7F7F"/>
                </a:solidFill>
                <a:latin typeface="Arial"/>
                <a:ea typeface="Arial"/>
                <a:cs typeface="Arial"/>
                <a:sym typeface="Arial"/>
              </a:rPr>
              <a:t>44</a:t>
            </a:fld>
            <a:endParaRPr lang="en-US" sz="1200" b="1" i="0" u="none" strike="noStrike" cap="none">
              <a:solidFill>
                <a:srgbClr val="7F7F7F"/>
              </a:solidFill>
              <a:latin typeface="Arial"/>
              <a:ea typeface="Arial"/>
              <a:cs typeface="Arial"/>
              <a:sym typeface="Arial"/>
            </a:endParaRPr>
          </a:p>
        </p:txBody>
      </p:sp>
      <p:pic>
        <p:nvPicPr>
          <p:cNvPr id="5" name="Picture 4"/>
          <p:cNvPicPr>
            <a:picLocks noChangeAspect="1"/>
          </p:cNvPicPr>
          <p:nvPr/>
        </p:nvPicPr>
        <p:blipFill rotWithShape="1">
          <a:blip r:embed="rId2"/>
          <a:srcRect t="9922" b="6498"/>
          <a:stretch/>
        </p:blipFill>
        <p:spPr>
          <a:xfrm>
            <a:off x="1533525" y="2173357"/>
            <a:ext cx="6115050" cy="4346714"/>
          </a:xfrm>
          <a:prstGeom prst="rect">
            <a:avLst/>
          </a:prstGeom>
        </p:spPr>
      </p:pic>
    </p:spTree>
    <p:extLst>
      <p:ext uri="{BB962C8B-B14F-4D97-AF65-F5344CB8AC3E}">
        <p14:creationId xmlns:p14="http://schemas.microsoft.com/office/powerpoint/2010/main" val="209327979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Shape 186"/>
          <p:cNvSpPr txBox="1">
            <a:spLocks noGrp="1"/>
          </p:cNvSpPr>
          <p:nvPr>
            <p:ph type="title"/>
          </p:nvPr>
        </p:nvSpPr>
        <p:spPr>
          <a:xfrm>
            <a:off x="2625634" y="152914"/>
            <a:ext cx="6137400" cy="1110300"/>
          </a:xfrm>
          <a:prstGeom prst="rect">
            <a:avLst/>
          </a:prstGeom>
        </p:spPr>
        <p:txBody>
          <a:bodyPr wrap="square" lIns="91425" tIns="91425" rIns="91425" bIns="91425" anchor="ctr" anchorCtr="0">
            <a:noAutofit/>
          </a:bodyPr>
          <a:lstStyle/>
          <a:p>
            <a:pPr marL="0" lvl="0" indent="0">
              <a:spcBef>
                <a:spcPts val="0"/>
              </a:spcBef>
              <a:buNone/>
            </a:pPr>
            <a:r>
              <a:rPr lang="en-US" dirty="0" smtClean="0"/>
              <a:t>Fuzzy Rules</a:t>
            </a:r>
            <a:endParaRPr lang="en-US" dirty="0"/>
          </a:p>
        </p:txBody>
      </p:sp>
      <p:sp>
        <p:nvSpPr>
          <p:cNvPr id="188" name="Shape 188"/>
          <p:cNvSpPr txBox="1">
            <a:spLocks noGrp="1"/>
          </p:cNvSpPr>
          <p:nvPr>
            <p:ph type="sldNum" idx="12"/>
          </p:nvPr>
        </p:nvSpPr>
        <p:spPr>
          <a:xfrm>
            <a:off x="8051800" y="6524625"/>
            <a:ext cx="939900" cy="285900"/>
          </a:xfrm>
          <a:prstGeom prst="rect">
            <a:avLst/>
          </a:prstGeom>
        </p:spPr>
        <p:txBody>
          <a:bodyPr wrap="square" lIns="91425" tIns="45700" rIns="91425" bIns="45700" anchor="t" anchorCtr="0">
            <a:noAutofit/>
          </a:bodyPr>
          <a:lstStyle/>
          <a:p>
            <a:pPr marL="0" lvl="0" indent="0">
              <a:spcBef>
                <a:spcPts val="0"/>
              </a:spcBef>
              <a:buClr>
                <a:srgbClr val="000000"/>
              </a:buClr>
              <a:buFont typeface="Arial"/>
              <a:buNone/>
            </a:pPr>
            <a:fld id="{00000000-1234-1234-1234-123412341234}" type="slidenum">
              <a:rPr lang="en-US"/>
              <a:t>45</a:t>
            </a:fld>
            <a:endParaRPr lang="en-US"/>
          </a:p>
        </p:txBody>
      </p:sp>
      <p:sp>
        <p:nvSpPr>
          <p:cNvPr id="3" name="Text Placeholder 2"/>
          <p:cNvSpPr>
            <a:spLocks noGrp="1"/>
          </p:cNvSpPr>
          <p:nvPr>
            <p:ph type="body" idx="1"/>
          </p:nvPr>
        </p:nvSpPr>
        <p:spPr>
          <a:xfrm>
            <a:off x="513873" y="967864"/>
            <a:ext cx="8974684" cy="5699711"/>
          </a:xfrm>
        </p:spPr>
        <p:txBody>
          <a:bodyPr/>
          <a:lstStyle/>
          <a:p>
            <a:r>
              <a:rPr lang="en-US" sz="2800" dirty="0"/>
              <a:t>IF location is North OR population is Good OR temperature is Cool OR time is in </a:t>
            </a:r>
            <a:r>
              <a:rPr lang="en-US" sz="2800" dirty="0" smtClean="0"/>
              <a:t>Morning,</a:t>
            </a:r>
          </a:p>
          <a:p>
            <a:pPr lvl="1"/>
            <a:r>
              <a:rPr lang="en-US" sz="2400" dirty="0" smtClean="0"/>
              <a:t>then </a:t>
            </a:r>
            <a:r>
              <a:rPr lang="en-US" sz="2400" dirty="0"/>
              <a:t>demand will be </a:t>
            </a:r>
            <a:r>
              <a:rPr lang="en-US" sz="2400" dirty="0" smtClean="0"/>
              <a:t>Good</a:t>
            </a:r>
          </a:p>
          <a:p>
            <a:r>
              <a:rPr lang="en-US" sz="2800" dirty="0"/>
              <a:t>IF location is </a:t>
            </a:r>
            <a:r>
              <a:rPr lang="en-US" sz="2800" dirty="0" smtClean="0"/>
              <a:t>South OR </a:t>
            </a:r>
            <a:r>
              <a:rPr lang="en-US" sz="2800" dirty="0"/>
              <a:t>population is </a:t>
            </a:r>
            <a:r>
              <a:rPr lang="en-US" sz="2800" dirty="0" smtClean="0"/>
              <a:t>Average OR </a:t>
            </a:r>
            <a:r>
              <a:rPr lang="en-US" sz="2800" dirty="0"/>
              <a:t>temperature is </a:t>
            </a:r>
            <a:r>
              <a:rPr lang="en-US" sz="2800" dirty="0" smtClean="0"/>
              <a:t>Warm OR </a:t>
            </a:r>
            <a:r>
              <a:rPr lang="en-US" sz="2800" dirty="0"/>
              <a:t>time is in </a:t>
            </a:r>
            <a:r>
              <a:rPr lang="en-US" sz="2800" dirty="0" smtClean="0"/>
              <a:t>Afternoon,</a:t>
            </a:r>
            <a:endParaRPr lang="en-US" sz="2800" dirty="0"/>
          </a:p>
          <a:p>
            <a:pPr lvl="1"/>
            <a:r>
              <a:rPr lang="en-US" sz="2400" dirty="0"/>
              <a:t>then demand will be </a:t>
            </a:r>
            <a:r>
              <a:rPr lang="en-US" sz="2400" dirty="0" smtClean="0"/>
              <a:t>Good</a:t>
            </a:r>
            <a:endParaRPr lang="en-US" sz="2400" dirty="0"/>
          </a:p>
          <a:p>
            <a:r>
              <a:rPr lang="en-US" sz="2800" dirty="0"/>
              <a:t>IF location is Central OR population is Average OR temperature is Warm OR time is in </a:t>
            </a:r>
            <a:r>
              <a:rPr lang="en-US" sz="2800" dirty="0" smtClean="0"/>
              <a:t>Afternoon,</a:t>
            </a:r>
          </a:p>
          <a:p>
            <a:pPr lvl="1"/>
            <a:r>
              <a:rPr lang="en-US" sz="2400" dirty="0" smtClean="0"/>
              <a:t>then </a:t>
            </a:r>
            <a:r>
              <a:rPr lang="en-US" sz="2400" dirty="0"/>
              <a:t>demand will be Average</a:t>
            </a:r>
          </a:p>
          <a:p>
            <a:r>
              <a:rPr lang="en-US" sz="2800" dirty="0"/>
              <a:t>IF population is Poor OR temperature is Hot OR time is in </a:t>
            </a:r>
            <a:r>
              <a:rPr lang="en-US" sz="2800" dirty="0" smtClean="0"/>
              <a:t>Evening,</a:t>
            </a:r>
          </a:p>
          <a:p>
            <a:pPr lvl="1"/>
            <a:r>
              <a:rPr lang="en-US" sz="2400" dirty="0" smtClean="0"/>
              <a:t>then </a:t>
            </a:r>
            <a:r>
              <a:rPr lang="en-US" sz="2400" dirty="0"/>
              <a:t>demand will be Poor</a:t>
            </a:r>
          </a:p>
          <a:p>
            <a:endParaRPr lang="en-US" sz="2800" dirty="0"/>
          </a:p>
          <a:p>
            <a:endParaRPr lang="en-US" sz="2800" dirty="0"/>
          </a:p>
          <a:p>
            <a:endParaRPr lang="en-US" sz="2800" dirty="0"/>
          </a:p>
        </p:txBody>
      </p:sp>
    </p:spTree>
    <p:extLst>
      <p:ext uri="{BB962C8B-B14F-4D97-AF65-F5344CB8AC3E}">
        <p14:creationId xmlns:p14="http://schemas.microsoft.com/office/powerpoint/2010/main" val="190539839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Shape 235"/>
          <p:cNvSpPr txBox="1">
            <a:spLocks noGrp="1"/>
          </p:cNvSpPr>
          <p:nvPr>
            <p:ph type="sldNum" idx="12"/>
          </p:nvPr>
        </p:nvSpPr>
        <p:spPr>
          <a:xfrm>
            <a:off x="8051800" y="6524625"/>
            <a:ext cx="939900" cy="285900"/>
          </a:xfrm>
          <a:prstGeom prst="rect">
            <a:avLst/>
          </a:prstGeom>
        </p:spPr>
        <p:txBody>
          <a:bodyPr wrap="square" lIns="91425" tIns="45700" rIns="91425" bIns="45700" anchor="t" anchorCtr="0">
            <a:noAutofit/>
          </a:bodyPr>
          <a:lstStyle/>
          <a:p>
            <a:pPr marL="0" lvl="0" indent="0">
              <a:spcBef>
                <a:spcPts val="0"/>
              </a:spcBef>
              <a:buClr>
                <a:srgbClr val="000000"/>
              </a:buClr>
              <a:buFont typeface="Arial"/>
              <a:buNone/>
            </a:pPr>
            <a:fld id="{00000000-1234-1234-1234-123412341234}" type="slidenum">
              <a:rPr lang="en-US"/>
              <a:t>46</a:t>
            </a:fld>
            <a:endParaRPr lang="en-US"/>
          </a:p>
        </p:txBody>
      </p:sp>
      <p:sp>
        <p:nvSpPr>
          <p:cNvPr id="236" name="Shape 236"/>
          <p:cNvSpPr txBox="1">
            <a:spLocks noGrp="1"/>
          </p:cNvSpPr>
          <p:nvPr>
            <p:ph type="title"/>
          </p:nvPr>
        </p:nvSpPr>
        <p:spPr>
          <a:xfrm>
            <a:off x="1503309" y="2873839"/>
            <a:ext cx="6137400" cy="1110300"/>
          </a:xfrm>
          <a:prstGeom prst="rect">
            <a:avLst/>
          </a:prstGeom>
        </p:spPr>
        <p:txBody>
          <a:bodyPr wrap="square" lIns="91425" tIns="91425" rIns="91425" bIns="91425" anchor="ctr" anchorCtr="0">
            <a:noAutofit/>
          </a:bodyPr>
          <a:lstStyle/>
          <a:p>
            <a:pPr marL="0" lvl="0" indent="0" rtl="0">
              <a:spcBef>
                <a:spcPts val="0"/>
              </a:spcBef>
              <a:buNone/>
            </a:pPr>
            <a:r>
              <a:rPr lang="en-US" dirty="0" smtClean="0"/>
              <a:t>RESULT</a:t>
            </a:r>
            <a:endParaRPr lang="en-US" dirty="0"/>
          </a:p>
        </p:txBody>
      </p:sp>
    </p:spTree>
    <p:extLst>
      <p:ext uri="{BB962C8B-B14F-4D97-AF65-F5344CB8AC3E}">
        <p14:creationId xmlns:p14="http://schemas.microsoft.com/office/powerpoint/2010/main" val="872804203"/>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Range of inputs</a:t>
            </a:r>
            <a:endParaRPr lang="en-US" dirty="0"/>
          </a:p>
        </p:txBody>
      </p:sp>
      <p:sp>
        <p:nvSpPr>
          <p:cNvPr id="3" name="Text Placeholder 2"/>
          <p:cNvSpPr>
            <a:spLocks noGrp="1"/>
          </p:cNvSpPr>
          <p:nvPr>
            <p:ph type="body" idx="1"/>
          </p:nvPr>
        </p:nvSpPr>
        <p:spPr/>
        <p:txBody>
          <a:bodyPr/>
          <a:lstStyle/>
          <a:p>
            <a:r>
              <a:rPr lang="en-US" dirty="0"/>
              <a:t>location = </a:t>
            </a:r>
            <a:r>
              <a:rPr lang="en-US" dirty="0" smtClean="0"/>
              <a:t>15 stations</a:t>
            </a:r>
            <a:endParaRPr lang="en-US" dirty="0"/>
          </a:p>
          <a:p>
            <a:r>
              <a:rPr lang="en-US" dirty="0"/>
              <a:t>population = </a:t>
            </a:r>
            <a:r>
              <a:rPr lang="en-US" dirty="0" smtClean="0"/>
              <a:t>50 sample size</a:t>
            </a:r>
          </a:p>
          <a:p>
            <a:r>
              <a:rPr lang="en-US" dirty="0" smtClean="0"/>
              <a:t>temperature </a:t>
            </a:r>
            <a:r>
              <a:rPr lang="en-US" dirty="0"/>
              <a:t>= </a:t>
            </a:r>
            <a:r>
              <a:rPr lang="en-US" dirty="0" smtClean="0"/>
              <a:t>40</a:t>
            </a:r>
            <a:r>
              <a:rPr lang="en-US" dirty="0" smtClean="0">
                <a:latin typeface="Times New Roman" panose="02020603050405020304" pitchFamily="18" charset="0"/>
                <a:cs typeface="Times New Roman" panose="02020603050405020304" pitchFamily="18" charset="0"/>
              </a:rPr>
              <a:t>℃ </a:t>
            </a:r>
            <a:r>
              <a:rPr lang="en-US" dirty="0" smtClean="0">
                <a:latin typeface="Rockwell" panose="02060603020205020403" pitchFamily="18" charset="0"/>
                <a:cs typeface="Times New Roman" panose="02020603050405020304" pitchFamily="18" charset="0"/>
              </a:rPr>
              <a:t>as maximum of range</a:t>
            </a:r>
            <a:endParaRPr lang="en-US" dirty="0" smtClean="0">
              <a:latin typeface="Rockwell" panose="02060603020205020403" pitchFamily="18" charset="0"/>
            </a:endParaRPr>
          </a:p>
          <a:p>
            <a:r>
              <a:rPr lang="en-US" dirty="0" smtClean="0"/>
              <a:t>time </a:t>
            </a:r>
            <a:r>
              <a:rPr lang="en-US" dirty="0"/>
              <a:t>= </a:t>
            </a:r>
            <a:r>
              <a:rPr lang="en-US" dirty="0" smtClean="0"/>
              <a:t>24 hours</a:t>
            </a:r>
            <a:endParaRPr lang="en-US" dirty="0"/>
          </a:p>
        </p:txBody>
      </p:sp>
      <p:sp>
        <p:nvSpPr>
          <p:cNvPr id="4" name="Slide Number Placeholder 3"/>
          <p:cNvSpPr>
            <a:spLocks noGrp="1"/>
          </p:cNvSpPr>
          <p:nvPr>
            <p:ph type="sldNum" idx="12"/>
          </p:nvPr>
        </p:nvSpPr>
        <p:spPr/>
        <p:txBody>
          <a:bodyPr/>
          <a:lstStyle/>
          <a:p>
            <a:pPr marL="0" marR="0" lvl="0" indent="0" algn="ctr" rtl="0">
              <a:lnSpc>
                <a:spcPct val="125000"/>
              </a:lnSpc>
              <a:spcBef>
                <a:spcPts val="0"/>
              </a:spcBef>
              <a:spcAft>
                <a:spcPts val="0"/>
              </a:spcAft>
              <a:buNone/>
            </a:pPr>
            <a:fld id="{00000000-1234-1234-1234-123412341234}" type="slidenum">
              <a:rPr lang="en-US" sz="1200" b="1" i="0" u="none" strike="noStrike" cap="none" smtClean="0">
                <a:solidFill>
                  <a:srgbClr val="7F7F7F"/>
                </a:solidFill>
                <a:latin typeface="Arial"/>
                <a:ea typeface="Arial"/>
                <a:cs typeface="Arial"/>
                <a:sym typeface="Arial"/>
              </a:rPr>
              <a:t>47</a:t>
            </a:fld>
            <a:endParaRPr lang="en-US" sz="1200" b="1" i="0" u="none" strike="noStrike" cap="none">
              <a:solidFill>
                <a:srgbClr val="7F7F7F"/>
              </a:solidFill>
              <a:latin typeface="Arial"/>
              <a:ea typeface="Arial"/>
              <a:cs typeface="Arial"/>
              <a:sym typeface="Arial"/>
            </a:endParaRPr>
          </a:p>
        </p:txBody>
      </p:sp>
    </p:spTree>
    <p:extLst>
      <p:ext uri="{BB962C8B-B14F-4D97-AF65-F5344CB8AC3E}">
        <p14:creationId xmlns:p14="http://schemas.microsoft.com/office/powerpoint/2010/main" val="302976660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07096" y="152914"/>
            <a:ext cx="6884504" cy="1110342"/>
          </a:xfrm>
        </p:spPr>
        <p:txBody>
          <a:bodyPr/>
          <a:lstStyle/>
          <a:p>
            <a:r>
              <a:rPr lang="en-US" dirty="0" smtClean="0"/>
              <a:t>Inputs to the System (example)</a:t>
            </a:r>
            <a:endParaRPr lang="en-US" dirty="0"/>
          </a:p>
        </p:txBody>
      </p:sp>
      <p:sp>
        <p:nvSpPr>
          <p:cNvPr id="3" name="Text Placeholder 2"/>
          <p:cNvSpPr>
            <a:spLocks noGrp="1"/>
          </p:cNvSpPr>
          <p:nvPr>
            <p:ph type="body" idx="1"/>
          </p:nvPr>
        </p:nvSpPr>
        <p:spPr/>
        <p:txBody>
          <a:bodyPr/>
          <a:lstStyle/>
          <a:p>
            <a:r>
              <a:rPr lang="en-US" dirty="0" smtClean="0"/>
              <a:t>location = 6.5 (central region)</a:t>
            </a:r>
            <a:endParaRPr lang="en-US" dirty="0"/>
          </a:p>
          <a:p>
            <a:r>
              <a:rPr lang="en-US" dirty="0" smtClean="0"/>
              <a:t>population = </a:t>
            </a:r>
            <a:r>
              <a:rPr lang="en-US" dirty="0"/>
              <a:t>9.8</a:t>
            </a:r>
          </a:p>
          <a:p>
            <a:r>
              <a:rPr lang="en-US" dirty="0" smtClean="0"/>
              <a:t>temperature = 20</a:t>
            </a:r>
            <a:r>
              <a:rPr lang="en-US" dirty="0" smtClean="0">
                <a:latin typeface="Times New Roman" panose="02020603050405020304" pitchFamily="18" charset="0"/>
                <a:cs typeface="Times New Roman" panose="02020603050405020304" pitchFamily="18" charset="0"/>
              </a:rPr>
              <a:t>℃</a:t>
            </a:r>
            <a:endParaRPr lang="en-US" dirty="0"/>
          </a:p>
          <a:p>
            <a:r>
              <a:rPr lang="en-US" dirty="0" smtClean="0"/>
              <a:t>time = 9am</a:t>
            </a:r>
            <a:endParaRPr lang="en-US" dirty="0"/>
          </a:p>
        </p:txBody>
      </p:sp>
      <p:sp>
        <p:nvSpPr>
          <p:cNvPr id="4" name="Slide Number Placeholder 3"/>
          <p:cNvSpPr>
            <a:spLocks noGrp="1"/>
          </p:cNvSpPr>
          <p:nvPr>
            <p:ph type="sldNum" idx="12"/>
          </p:nvPr>
        </p:nvSpPr>
        <p:spPr/>
        <p:txBody>
          <a:bodyPr/>
          <a:lstStyle/>
          <a:p>
            <a:pPr marL="0" marR="0" lvl="0" indent="0" algn="ctr" rtl="0">
              <a:lnSpc>
                <a:spcPct val="125000"/>
              </a:lnSpc>
              <a:spcBef>
                <a:spcPts val="0"/>
              </a:spcBef>
              <a:spcAft>
                <a:spcPts val="0"/>
              </a:spcAft>
              <a:buNone/>
            </a:pPr>
            <a:fld id="{00000000-1234-1234-1234-123412341234}" type="slidenum">
              <a:rPr lang="en-US" sz="1200" b="1" i="0" u="none" strike="noStrike" cap="none" smtClean="0">
                <a:solidFill>
                  <a:srgbClr val="7F7F7F"/>
                </a:solidFill>
                <a:latin typeface="Arial"/>
                <a:ea typeface="Arial"/>
                <a:cs typeface="Arial"/>
                <a:sym typeface="Arial"/>
              </a:rPr>
              <a:t>48</a:t>
            </a:fld>
            <a:endParaRPr lang="en-US" sz="1200" b="1" i="0" u="none" strike="noStrike" cap="none">
              <a:solidFill>
                <a:srgbClr val="7F7F7F"/>
              </a:solidFill>
              <a:latin typeface="Arial"/>
              <a:ea typeface="Arial"/>
              <a:cs typeface="Arial"/>
              <a:sym typeface="Arial"/>
            </a:endParaRPr>
          </a:p>
        </p:txBody>
      </p:sp>
    </p:spTree>
    <p:extLst>
      <p:ext uri="{BB962C8B-B14F-4D97-AF65-F5344CB8AC3E}">
        <p14:creationId xmlns:p14="http://schemas.microsoft.com/office/powerpoint/2010/main" val="327052054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Shape 241"/>
          <p:cNvSpPr txBox="1">
            <a:spLocks noGrp="1"/>
          </p:cNvSpPr>
          <p:nvPr>
            <p:ph type="sldNum" idx="12"/>
          </p:nvPr>
        </p:nvSpPr>
        <p:spPr>
          <a:xfrm>
            <a:off x="8051800" y="6524625"/>
            <a:ext cx="939900" cy="285900"/>
          </a:xfrm>
          <a:prstGeom prst="rect">
            <a:avLst/>
          </a:prstGeom>
        </p:spPr>
        <p:txBody>
          <a:bodyPr wrap="square" lIns="91425" tIns="45700" rIns="91425" bIns="45700" anchor="t" anchorCtr="0">
            <a:noAutofit/>
          </a:bodyPr>
          <a:lstStyle/>
          <a:p>
            <a:pPr marL="0" lvl="0" indent="0">
              <a:spcBef>
                <a:spcPts val="0"/>
              </a:spcBef>
              <a:buClr>
                <a:srgbClr val="000000"/>
              </a:buClr>
              <a:buFont typeface="Arial"/>
              <a:buNone/>
            </a:pPr>
            <a:fld id="{00000000-1234-1234-1234-123412341234}" type="slidenum">
              <a:rPr lang="en-US"/>
              <a:t>49</a:t>
            </a:fld>
            <a:endParaRPr lang="en-US"/>
          </a:p>
        </p:txBody>
      </p:sp>
      <p:pic>
        <p:nvPicPr>
          <p:cNvPr id="2" name="Picture 1"/>
          <p:cNvPicPr>
            <a:picLocks noChangeAspect="1"/>
          </p:cNvPicPr>
          <p:nvPr/>
        </p:nvPicPr>
        <p:blipFill rotWithShape="1">
          <a:blip r:embed="rId3"/>
          <a:srcRect t="8209" b="6769"/>
          <a:stretch/>
        </p:blipFill>
        <p:spPr>
          <a:xfrm>
            <a:off x="1302440" y="1263256"/>
            <a:ext cx="6542846" cy="4731026"/>
          </a:xfrm>
          <a:prstGeom prst="rect">
            <a:avLst/>
          </a:prstGeom>
        </p:spPr>
      </p:pic>
      <p:sp>
        <p:nvSpPr>
          <p:cNvPr id="3" name="Title 2"/>
          <p:cNvSpPr>
            <a:spLocks noGrp="1"/>
          </p:cNvSpPr>
          <p:nvPr>
            <p:ph type="title"/>
          </p:nvPr>
        </p:nvSpPr>
        <p:spPr/>
        <p:txBody>
          <a:bodyPr/>
          <a:lstStyle/>
          <a:p>
            <a:r>
              <a:rPr lang="en-US" dirty="0" err="1" smtClean="0"/>
              <a:t>Defuzzified</a:t>
            </a:r>
            <a:r>
              <a:rPr lang="en-US" dirty="0" smtClean="0"/>
              <a:t> Result</a:t>
            </a:r>
            <a:endParaRPr lang="en-US" dirty="0"/>
          </a:p>
        </p:txBody>
      </p:sp>
      <p:sp>
        <p:nvSpPr>
          <p:cNvPr id="4" name="TextBox 3"/>
          <p:cNvSpPr txBox="1"/>
          <p:nvPr/>
        </p:nvSpPr>
        <p:spPr>
          <a:xfrm>
            <a:off x="2672176" y="5994282"/>
            <a:ext cx="3803374" cy="307777"/>
          </a:xfrm>
          <a:prstGeom prst="rect">
            <a:avLst/>
          </a:prstGeom>
          <a:noFill/>
        </p:spPr>
        <p:txBody>
          <a:bodyPr wrap="square" rtlCol="0">
            <a:spAutoFit/>
          </a:bodyPr>
          <a:lstStyle/>
          <a:p>
            <a:r>
              <a:rPr lang="en-US" dirty="0" smtClean="0"/>
              <a:t>Figure 6: Demand level of 4.52712851867</a:t>
            </a:r>
            <a:endParaRPr lang="en-US" dirty="0"/>
          </a:p>
        </p:txBody>
      </p:sp>
    </p:spTree>
    <p:extLst>
      <p:ext uri="{BB962C8B-B14F-4D97-AF65-F5344CB8AC3E}">
        <p14:creationId xmlns:p14="http://schemas.microsoft.com/office/powerpoint/2010/main" val="86401060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Shape 142"/>
          <p:cNvSpPr txBox="1">
            <a:spLocks noGrp="1"/>
          </p:cNvSpPr>
          <p:nvPr>
            <p:ph type="title"/>
          </p:nvPr>
        </p:nvSpPr>
        <p:spPr>
          <a:xfrm>
            <a:off x="2625634" y="152914"/>
            <a:ext cx="6137400" cy="11103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en-US"/>
              <a:t>Aim and Objectives</a:t>
            </a:r>
            <a:endParaRPr/>
          </a:p>
        </p:txBody>
      </p:sp>
      <p:sp>
        <p:nvSpPr>
          <p:cNvPr id="143" name="Shape 143"/>
          <p:cNvSpPr txBox="1">
            <a:spLocks noGrp="1"/>
          </p:cNvSpPr>
          <p:nvPr>
            <p:ph type="sldNum" idx="12"/>
          </p:nvPr>
        </p:nvSpPr>
        <p:spPr>
          <a:xfrm>
            <a:off x="8051800" y="6524625"/>
            <a:ext cx="939900" cy="285900"/>
          </a:xfrm>
          <a:prstGeom prst="rect">
            <a:avLst/>
          </a:prstGeom>
        </p:spPr>
        <p:txBody>
          <a:bodyPr spcFirstLastPara="1" wrap="square" lIns="91425" tIns="45700" rIns="91425" bIns="45700" anchor="t" anchorCtr="0">
            <a:noAutofit/>
          </a:bodyPr>
          <a:lstStyle/>
          <a:p>
            <a:pPr marL="0" lvl="0" indent="0">
              <a:spcBef>
                <a:spcPts val="0"/>
              </a:spcBef>
              <a:spcAft>
                <a:spcPts val="0"/>
              </a:spcAft>
              <a:buClr>
                <a:srgbClr val="000000"/>
              </a:buClr>
              <a:buFont typeface="Arial"/>
              <a:buNone/>
            </a:pPr>
            <a:fld id="{00000000-1234-1234-1234-123412341234}" type="slidenum">
              <a:rPr lang="en-US"/>
              <a:t>5</a:t>
            </a:fld>
            <a:endParaRPr/>
          </a:p>
        </p:txBody>
      </p:sp>
      <p:sp>
        <p:nvSpPr>
          <p:cNvPr id="144" name="Shape 144"/>
          <p:cNvSpPr txBox="1"/>
          <p:nvPr/>
        </p:nvSpPr>
        <p:spPr>
          <a:xfrm>
            <a:off x="419100" y="1412875"/>
            <a:ext cx="8343900" cy="4899000"/>
          </a:xfrm>
          <a:prstGeom prst="rect">
            <a:avLst/>
          </a:prstGeom>
          <a:noFill/>
          <a:ln>
            <a:noFill/>
          </a:ln>
        </p:spPr>
        <p:txBody>
          <a:bodyPr spcFirstLastPara="1" wrap="square" lIns="91425" tIns="45700" rIns="91425" bIns="45700" anchor="t" anchorCtr="0">
            <a:noAutofit/>
          </a:bodyPr>
          <a:lstStyle/>
          <a:p>
            <a:pPr marL="0" lvl="0" indent="0" algn="just" rtl="0">
              <a:spcBef>
                <a:spcPts val="0"/>
              </a:spcBef>
              <a:spcAft>
                <a:spcPts val="0"/>
              </a:spcAft>
              <a:buNone/>
            </a:pPr>
            <a:r>
              <a:rPr lang="en-US" sz="2400" b="1" dirty="0">
                <a:solidFill>
                  <a:srgbClr val="000000"/>
                </a:solidFill>
                <a:latin typeface="Rockwell"/>
                <a:ea typeface="Rockwell"/>
                <a:cs typeface="Rockwell"/>
                <a:sym typeface="Rockwell"/>
              </a:rPr>
              <a:t>Aim:</a:t>
            </a:r>
            <a:endParaRPr sz="2400" dirty="0">
              <a:solidFill>
                <a:srgbClr val="000000"/>
              </a:solidFill>
              <a:latin typeface="Rockwell"/>
              <a:ea typeface="Rockwell"/>
              <a:cs typeface="Rockwell"/>
              <a:sym typeface="Rockwell"/>
            </a:endParaRPr>
          </a:p>
          <a:p>
            <a:pPr marL="0" lvl="0" indent="0" algn="just" rtl="0">
              <a:spcBef>
                <a:spcPts val="400"/>
              </a:spcBef>
              <a:spcAft>
                <a:spcPts val="0"/>
              </a:spcAft>
              <a:buNone/>
            </a:pPr>
            <a:r>
              <a:rPr lang="en-US" sz="2400" dirty="0">
                <a:solidFill>
                  <a:srgbClr val="000000"/>
                </a:solidFill>
                <a:latin typeface="Rockwell"/>
                <a:ea typeface="Rockwell"/>
                <a:cs typeface="Rockwell"/>
                <a:sym typeface="Rockwell"/>
              </a:rPr>
              <a:t>The aim of this project is to develop a </a:t>
            </a:r>
            <a:r>
              <a:rPr lang="en-US" sz="2400" dirty="0" smtClean="0">
                <a:latin typeface="Rockwell"/>
                <a:ea typeface="Rockwell"/>
                <a:cs typeface="Rockwell"/>
                <a:sym typeface="Rockwell"/>
              </a:rPr>
              <a:t>secured </a:t>
            </a:r>
            <a:r>
              <a:rPr lang="en-US" sz="2400" dirty="0">
                <a:latin typeface="Rockwell"/>
                <a:ea typeface="Rockwell"/>
                <a:cs typeface="Rockwell"/>
                <a:sym typeface="Rockwell"/>
              </a:rPr>
              <a:t>in campus ride-sharing application.</a:t>
            </a:r>
            <a:endParaRPr sz="2400" dirty="0">
              <a:solidFill>
                <a:srgbClr val="000000"/>
              </a:solidFill>
              <a:latin typeface="Rockwell"/>
              <a:ea typeface="Rockwell"/>
              <a:cs typeface="Rockwell"/>
              <a:sym typeface="Rockwell"/>
            </a:endParaRPr>
          </a:p>
          <a:p>
            <a:pPr marL="0" lvl="0" indent="0" algn="just" rtl="0">
              <a:spcBef>
                <a:spcPts val="400"/>
              </a:spcBef>
              <a:spcAft>
                <a:spcPts val="0"/>
              </a:spcAft>
              <a:buNone/>
            </a:pPr>
            <a:endParaRPr sz="2400" b="1" dirty="0">
              <a:solidFill>
                <a:srgbClr val="000000"/>
              </a:solidFill>
              <a:latin typeface="Rockwell"/>
              <a:ea typeface="Rockwell"/>
              <a:cs typeface="Rockwell"/>
              <a:sym typeface="Rockwell"/>
            </a:endParaRPr>
          </a:p>
          <a:p>
            <a:pPr marL="0" lvl="0" indent="0" algn="just" rtl="0">
              <a:spcBef>
                <a:spcPts val="400"/>
              </a:spcBef>
              <a:spcAft>
                <a:spcPts val="0"/>
              </a:spcAft>
              <a:buNone/>
            </a:pPr>
            <a:r>
              <a:rPr lang="en-US" sz="2400" b="1" dirty="0" smtClean="0">
                <a:solidFill>
                  <a:srgbClr val="000000"/>
                </a:solidFill>
                <a:latin typeface="Rockwell"/>
                <a:ea typeface="Rockwell"/>
                <a:cs typeface="Rockwell"/>
                <a:sym typeface="Rockwell"/>
              </a:rPr>
              <a:t>Objectives:</a:t>
            </a:r>
            <a:endParaRPr sz="2400" dirty="0">
              <a:solidFill>
                <a:srgbClr val="000000"/>
              </a:solidFill>
              <a:latin typeface="Rockwell"/>
              <a:ea typeface="Rockwell"/>
              <a:cs typeface="Rockwell"/>
              <a:sym typeface="Rockwell"/>
            </a:endParaRPr>
          </a:p>
          <a:p>
            <a:pPr marL="514350" lvl="0" indent="-539750" algn="just" rtl="0">
              <a:spcBef>
                <a:spcPts val="400"/>
              </a:spcBef>
              <a:spcAft>
                <a:spcPts val="0"/>
              </a:spcAft>
              <a:buClr>
                <a:srgbClr val="000000"/>
              </a:buClr>
              <a:buSzPts val="2400"/>
              <a:buAutoNum type="arabicParenR"/>
            </a:pPr>
            <a:r>
              <a:rPr lang="en-US" sz="2400" dirty="0">
                <a:latin typeface="Rockwell"/>
                <a:ea typeface="Rockwell"/>
                <a:cs typeface="Rockwell"/>
                <a:sym typeface="Rockwell"/>
              </a:rPr>
              <a:t>To design and create an EV ride-sharing application for students in UPM </a:t>
            </a:r>
            <a:r>
              <a:rPr lang="en-US" sz="2400" dirty="0" err="1">
                <a:latin typeface="Rockwell"/>
                <a:ea typeface="Rockwell"/>
                <a:cs typeface="Rockwell"/>
                <a:sym typeface="Rockwell"/>
              </a:rPr>
              <a:t>Serdang</a:t>
            </a:r>
            <a:r>
              <a:rPr lang="en-US" sz="2400" dirty="0">
                <a:latin typeface="Rockwell"/>
                <a:ea typeface="Rockwell"/>
                <a:cs typeface="Rockwell"/>
                <a:sym typeface="Rockwell"/>
              </a:rPr>
              <a:t> campus.</a:t>
            </a:r>
            <a:endParaRPr sz="2400" dirty="0">
              <a:latin typeface="Rockwell"/>
              <a:ea typeface="Rockwell"/>
              <a:cs typeface="Rockwell"/>
              <a:sym typeface="Rockwell"/>
            </a:endParaRPr>
          </a:p>
          <a:p>
            <a:pPr marL="514350" lvl="0" indent="-539750" algn="just" rtl="0">
              <a:spcBef>
                <a:spcPts val="400"/>
              </a:spcBef>
              <a:spcAft>
                <a:spcPts val="0"/>
              </a:spcAft>
              <a:buClr>
                <a:srgbClr val="000000"/>
              </a:buClr>
              <a:buSzPts val="2400"/>
              <a:buFont typeface="Rockwell"/>
              <a:buAutoNum type="arabicParenR"/>
            </a:pPr>
            <a:r>
              <a:rPr lang="en-US" sz="2400" dirty="0">
                <a:latin typeface="Rockwell"/>
                <a:ea typeface="Rockwell"/>
                <a:cs typeface="Rockwell"/>
                <a:sym typeface="Rockwell"/>
              </a:rPr>
              <a:t>To predict station level demand of EV.</a:t>
            </a:r>
            <a:endParaRPr sz="2400" dirty="0">
              <a:latin typeface="Rockwell"/>
              <a:ea typeface="Rockwell"/>
              <a:cs typeface="Rockwell"/>
              <a:sym typeface="Rockwell"/>
            </a:endParaRPr>
          </a:p>
          <a:p>
            <a:pPr marL="514350" lvl="0" indent="-539750" algn="just" rtl="0">
              <a:spcBef>
                <a:spcPts val="400"/>
              </a:spcBef>
              <a:spcAft>
                <a:spcPts val="0"/>
              </a:spcAft>
              <a:buClr>
                <a:srgbClr val="000000"/>
              </a:buClr>
              <a:buSzPts val="2400"/>
              <a:buAutoNum type="arabicParenR"/>
            </a:pPr>
            <a:r>
              <a:rPr lang="en-US" sz="2400" dirty="0">
                <a:latin typeface="Rockwell"/>
                <a:ea typeface="Rockwell"/>
                <a:cs typeface="Rockwell"/>
                <a:sym typeface="Rockwell"/>
              </a:rPr>
              <a:t>To evaluate the system design performance.</a:t>
            </a:r>
            <a:endParaRPr sz="2400" dirty="0">
              <a:latin typeface="Rockwell"/>
              <a:ea typeface="Rockwell"/>
              <a:cs typeface="Rockwell"/>
              <a:sym typeface="Rockwell"/>
            </a:endParaRPr>
          </a:p>
          <a:p>
            <a:pPr marL="0" lvl="0" indent="0" algn="just" rtl="0">
              <a:spcBef>
                <a:spcPts val="400"/>
              </a:spcBef>
              <a:spcAft>
                <a:spcPts val="0"/>
              </a:spcAft>
              <a:buNone/>
            </a:pPr>
            <a:endParaRPr sz="2400" dirty="0">
              <a:latin typeface="Rockwell"/>
              <a:ea typeface="Rockwell"/>
              <a:cs typeface="Rockwell"/>
              <a:sym typeface="Rockwell"/>
            </a:endParaRPr>
          </a:p>
          <a:p>
            <a:pPr marL="514350" lvl="0" indent="-387350" rtl="0">
              <a:spcBef>
                <a:spcPts val="400"/>
              </a:spcBef>
              <a:spcAft>
                <a:spcPts val="0"/>
              </a:spcAft>
              <a:buNone/>
            </a:pPr>
            <a:endParaRPr sz="2400" dirty="0">
              <a:solidFill>
                <a:srgbClr val="000000"/>
              </a:solidFill>
              <a:latin typeface="Rockwell"/>
              <a:ea typeface="Rockwell"/>
              <a:cs typeface="Rockwell"/>
              <a:sym typeface="Rockwell"/>
            </a:endParaRP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Shape 308"/>
          <p:cNvSpPr txBox="1">
            <a:spLocks noGrp="1"/>
          </p:cNvSpPr>
          <p:nvPr>
            <p:ph type="title"/>
          </p:nvPr>
        </p:nvSpPr>
        <p:spPr>
          <a:xfrm>
            <a:off x="2625634" y="152914"/>
            <a:ext cx="6137400" cy="11103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en-US"/>
              <a:t>References</a:t>
            </a:r>
            <a:endParaRPr/>
          </a:p>
        </p:txBody>
      </p:sp>
      <p:sp>
        <p:nvSpPr>
          <p:cNvPr id="309" name="Shape 309"/>
          <p:cNvSpPr txBox="1">
            <a:spLocks noGrp="1"/>
          </p:cNvSpPr>
          <p:nvPr>
            <p:ph type="body" idx="1"/>
          </p:nvPr>
        </p:nvSpPr>
        <p:spPr>
          <a:xfrm>
            <a:off x="419100" y="1412875"/>
            <a:ext cx="8343900" cy="4899000"/>
          </a:xfrm>
          <a:prstGeom prst="rect">
            <a:avLst/>
          </a:prstGeom>
        </p:spPr>
        <p:txBody>
          <a:bodyPr spcFirstLastPara="1" wrap="square" lIns="91425" tIns="91425" rIns="91425" bIns="91425" anchor="t" anchorCtr="0">
            <a:noAutofit/>
          </a:bodyPr>
          <a:lstStyle/>
          <a:p>
            <a:pPr marL="342900" lvl="0" indent="-139700">
              <a:spcBef>
                <a:spcPts val="640"/>
              </a:spcBef>
              <a:spcAft>
                <a:spcPts val="0"/>
              </a:spcAft>
              <a:buClr>
                <a:schemeClr val="dk1"/>
              </a:buClr>
              <a:buSzPts val="1100"/>
              <a:buFont typeface="Arial"/>
              <a:buNone/>
            </a:pPr>
            <a:r>
              <a:rPr lang="en-US" sz="1800"/>
              <a:t>[1] F.R. Amirul, The Taxi Service Review Malaysia Context,  Mediterranean Journal of Social Sciences, Vol 7 No 4,pp 559 - 563, 2016.</a:t>
            </a:r>
            <a:endParaRPr sz="1800"/>
          </a:p>
          <a:p>
            <a:pPr marL="342900" lvl="0" indent="-139700">
              <a:spcBef>
                <a:spcPts val="640"/>
              </a:spcBef>
              <a:spcAft>
                <a:spcPts val="0"/>
              </a:spcAft>
              <a:buClr>
                <a:schemeClr val="dk1"/>
              </a:buClr>
              <a:buSzPts val="1100"/>
              <a:buFont typeface="Arial"/>
              <a:buNone/>
            </a:pPr>
            <a:endParaRPr sz="1800"/>
          </a:p>
          <a:p>
            <a:pPr marL="342900" lvl="0" indent="-139700">
              <a:spcBef>
                <a:spcPts val="640"/>
              </a:spcBef>
              <a:spcAft>
                <a:spcPts val="0"/>
              </a:spcAft>
              <a:buClr>
                <a:schemeClr val="dk1"/>
              </a:buClr>
              <a:buSzPts val="1100"/>
              <a:buFont typeface="Arial"/>
              <a:buNone/>
            </a:pPr>
            <a:r>
              <a:rPr lang="en-US" sz="1800"/>
              <a:t>[2] D. Ulloa et al.,Mining Social Media for Open Innovation in Transportation Systems, 2016 Institute of Electrical and Electronics Engineers 19th International Conference on Intelligent Transportation Systems, pp 169- 174, 2016.</a:t>
            </a:r>
            <a:endParaRPr sz="1800"/>
          </a:p>
          <a:p>
            <a:pPr marL="342900" lvl="0" indent="-139700">
              <a:spcBef>
                <a:spcPts val="640"/>
              </a:spcBef>
              <a:spcAft>
                <a:spcPts val="0"/>
              </a:spcAft>
              <a:buClr>
                <a:schemeClr val="dk1"/>
              </a:buClr>
              <a:buSzPts val="1100"/>
              <a:buFont typeface="Arial"/>
              <a:buNone/>
            </a:pPr>
            <a:endParaRPr sz="1800"/>
          </a:p>
          <a:p>
            <a:pPr marL="342900" lvl="0" indent="-139700">
              <a:spcBef>
                <a:spcPts val="640"/>
              </a:spcBef>
              <a:spcAft>
                <a:spcPts val="0"/>
              </a:spcAft>
              <a:buClr>
                <a:schemeClr val="dk1"/>
              </a:buClr>
              <a:buSzPts val="1100"/>
              <a:buFont typeface="Arial"/>
              <a:buNone/>
            </a:pPr>
            <a:r>
              <a:rPr lang="en-US" sz="1800"/>
              <a:t>[3] S. Shaheen, S. Guzman, and H. Zhang, Bikesharing in Europe, the Americas, and Asia: past, present, and future, Transportation Research Record: Journal of the Transportation Research Board, pp. 159-167, 2010. </a:t>
            </a:r>
            <a:endParaRPr sz="1800"/>
          </a:p>
          <a:p>
            <a:pPr marL="342900" lvl="0" indent="-139700">
              <a:spcBef>
                <a:spcPts val="640"/>
              </a:spcBef>
              <a:spcAft>
                <a:spcPts val="0"/>
              </a:spcAft>
              <a:buClr>
                <a:schemeClr val="dk1"/>
              </a:buClr>
              <a:buSzPts val="1100"/>
              <a:buFont typeface="Arial"/>
              <a:buNone/>
            </a:pPr>
            <a:endParaRPr sz="1800"/>
          </a:p>
          <a:p>
            <a:pPr marL="342900" lvl="0" indent="-139700">
              <a:spcBef>
                <a:spcPts val="640"/>
              </a:spcBef>
              <a:spcAft>
                <a:spcPts val="0"/>
              </a:spcAft>
              <a:buClr>
                <a:schemeClr val="dk1"/>
              </a:buClr>
              <a:buSzPts val="1100"/>
              <a:buFont typeface="Arial"/>
              <a:buNone/>
            </a:pPr>
            <a:r>
              <a:rPr lang="en-US" sz="1800"/>
              <a:t>[4] M. Ricci, Bike Sharing- A Review Of Evidence On Impacts And Processes Of Implementation And Operation, Research in Transportation Business and Management 15, p28-38, 2015.</a:t>
            </a:r>
            <a:endParaRPr sz="1800"/>
          </a:p>
          <a:p>
            <a:pPr marL="342900" lvl="0" indent="-139700">
              <a:spcBef>
                <a:spcPts val="640"/>
              </a:spcBef>
              <a:spcAft>
                <a:spcPts val="0"/>
              </a:spcAft>
              <a:buClr>
                <a:schemeClr val="dk1"/>
              </a:buClr>
              <a:buSzPts val="1100"/>
              <a:buFont typeface="Arial"/>
              <a:buNone/>
            </a:pPr>
            <a:endParaRPr sz="1800"/>
          </a:p>
          <a:p>
            <a:pPr marL="342900" lvl="0" indent="-139700" rtl="0">
              <a:spcBef>
                <a:spcPts val="640"/>
              </a:spcBef>
              <a:spcAft>
                <a:spcPts val="0"/>
              </a:spcAft>
              <a:buNone/>
            </a:pPr>
            <a:endParaRPr sz="1800"/>
          </a:p>
        </p:txBody>
      </p:sp>
      <p:sp>
        <p:nvSpPr>
          <p:cNvPr id="310" name="Shape 310"/>
          <p:cNvSpPr txBox="1">
            <a:spLocks noGrp="1"/>
          </p:cNvSpPr>
          <p:nvPr>
            <p:ph type="sldNum" idx="12"/>
          </p:nvPr>
        </p:nvSpPr>
        <p:spPr>
          <a:xfrm>
            <a:off x="8051800" y="6524625"/>
            <a:ext cx="939900" cy="285900"/>
          </a:xfrm>
          <a:prstGeom prst="rect">
            <a:avLst/>
          </a:prstGeom>
        </p:spPr>
        <p:txBody>
          <a:bodyPr spcFirstLastPara="1" wrap="square" lIns="91425" tIns="45700" rIns="91425" bIns="45700" anchor="t" anchorCtr="0">
            <a:noAutofit/>
          </a:bodyPr>
          <a:lstStyle/>
          <a:p>
            <a:pPr marL="0" lvl="0" indent="0">
              <a:spcBef>
                <a:spcPts val="0"/>
              </a:spcBef>
              <a:spcAft>
                <a:spcPts val="0"/>
              </a:spcAft>
              <a:buClr>
                <a:srgbClr val="000000"/>
              </a:buClr>
              <a:buFont typeface="Arial"/>
              <a:buNone/>
            </a:pPr>
            <a:fld id="{00000000-1234-1234-1234-123412341234}" type="slidenum">
              <a:rPr lang="en-US"/>
              <a:t>50</a:t>
            </a:fld>
            <a:endParaRPr/>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Shape 315"/>
          <p:cNvSpPr txBox="1">
            <a:spLocks noGrp="1"/>
          </p:cNvSpPr>
          <p:nvPr>
            <p:ph type="sldNum" idx="12"/>
          </p:nvPr>
        </p:nvSpPr>
        <p:spPr>
          <a:xfrm>
            <a:off x="8051800" y="6524625"/>
            <a:ext cx="939900" cy="285900"/>
          </a:xfrm>
          <a:prstGeom prst="rect">
            <a:avLst/>
          </a:prstGeom>
        </p:spPr>
        <p:txBody>
          <a:bodyPr spcFirstLastPara="1" wrap="square" lIns="91425" tIns="45700" rIns="91425" bIns="45700" anchor="t" anchorCtr="0">
            <a:noAutofit/>
          </a:bodyPr>
          <a:lstStyle/>
          <a:p>
            <a:pPr marL="0" lvl="0" indent="0">
              <a:spcBef>
                <a:spcPts val="0"/>
              </a:spcBef>
              <a:spcAft>
                <a:spcPts val="0"/>
              </a:spcAft>
              <a:buClr>
                <a:srgbClr val="000000"/>
              </a:buClr>
              <a:buFont typeface="Arial"/>
              <a:buNone/>
            </a:pPr>
            <a:fld id="{00000000-1234-1234-1234-123412341234}" type="slidenum">
              <a:rPr lang="en-US"/>
              <a:t>51</a:t>
            </a:fld>
            <a:endParaRPr/>
          </a:p>
        </p:txBody>
      </p:sp>
      <p:sp>
        <p:nvSpPr>
          <p:cNvPr id="316" name="Shape 316"/>
          <p:cNvSpPr txBox="1">
            <a:spLocks noGrp="1"/>
          </p:cNvSpPr>
          <p:nvPr>
            <p:ph type="title"/>
          </p:nvPr>
        </p:nvSpPr>
        <p:spPr>
          <a:xfrm>
            <a:off x="2625634" y="152914"/>
            <a:ext cx="6137400" cy="11103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US"/>
              <a:t>References (cont)</a:t>
            </a:r>
            <a:endParaRPr/>
          </a:p>
        </p:txBody>
      </p:sp>
      <p:sp>
        <p:nvSpPr>
          <p:cNvPr id="317" name="Shape 317"/>
          <p:cNvSpPr txBox="1">
            <a:spLocks noGrp="1"/>
          </p:cNvSpPr>
          <p:nvPr>
            <p:ph type="body" idx="1"/>
          </p:nvPr>
        </p:nvSpPr>
        <p:spPr>
          <a:xfrm>
            <a:off x="419100" y="1412875"/>
            <a:ext cx="8343900" cy="4899000"/>
          </a:xfrm>
          <a:prstGeom prst="rect">
            <a:avLst/>
          </a:prstGeom>
        </p:spPr>
        <p:txBody>
          <a:bodyPr spcFirstLastPara="1" wrap="square" lIns="91425" tIns="91425" rIns="91425" bIns="91425" anchor="t" anchorCtr="0">
            <a:noAutofit/>
          </a:bodyPr>
          <a:lstStyle/>
          <a:p>
            <a:pPr marL="342900" lvl="0" indent="-139700">
              <a:spcBef>
                <a:spcPts val="640"/>
              </a:spcBef>
              <a:spcAft>
                <a:spcPts val="0"/>
              </a:spcAft>
              <a:buClr>
                <a:schemeClr val="dk1"/>
              </a:buClr>
              <a:buSzPts val="1100"/>
              <a:buFont typeface="Arial"/>
              <a:buNone/>
            </a:pPr>
            <a:r>
              <a:rPr lang="en-US" sz="1800"/>
              <a:t>[5] S.M. Salaken et al. Forecasting Bike Sharing Demand Using Fuzzy Inference Mechanism. Springer International Publishing Switzerland 2015, the 22nd International Conference on Neural Information Processing, Part III, Lecture Note in Computer Science 9491, pp. 567–574, 2015.</a:t>
            </a:r>
            <a:endParaRPr sz="1800"/>
          </a:p>
          <a:p>
            <a:pPr marL="342900" lvl="0" indent="-139700">
              <a:spcBef>
                <a:spcPts val="640"/>
              </a:spcBef>
              <a:spcAft>
                <a:spcPts val="0"/>
              </a:spcAft>
              <a:buClr>
                <a:schemeClr val="dk1"/>
              </a:buClr>
              <a:buSzPts val="1100"/>
              <a:buFont typeface="Arial"/>
              <a:buNone/>
            </a:pPr>
            <a:endParaRPr sz="1800"/>
          </a:p>
          <a:p>
            <a:pPr marL="342900" lvl="0" indent="-139700">
              <a:spcBef>
                <a:spcPts val="640"/>
              </a:spcBef>
              <a:spcAft>
                <a:spcPts val="0"/>
              </a:spcAft>
              <a:buClr>
                <a:schemeClr val="dk1"/>
              </a:buClr>
              <a:buSzPts val="1100"/>
              <a:buFont typeface="Arial"/>
              <a:buNone/>
            </a:pPr>
            <a:r>
              <a:rPr lang="en-US" sz="1800"/>
              <a:t>[6] Colin Walls, Get Started with Android,  https://www.ecnmag.com/article/2011/07/get-started-android , last accessed: 27/12/2017.</a:t>
            </a:r>
            <a:endParaRPr sz="1800"/>
          </a:p>
          <a:p>
            <a:pPr marL="342900" lvl="0" indent="-139700">
              <a:spcBef>
                <a:spcPts val="640"/>
              </a:spcBef>
              <a:spcAft>
                <a:spcPts val="0"/>
              </a:spcAft>
              <a:buClr>
                <a:schemeClr val="dk1"/>
              </a:buClr>
              <a:buSzPts val="1100"/>
              <a:buFont typeface="Arial"/>
              <a:buNone/>
            </a:pPr>
            <a:endParaRPr sz="1800"/>
          </a:p>
          <a:p>
            <a:pPr marL="342900" lvl="0" indent="-139700">
              <a:spcBef>
                <a:spcPts val="640"/>
              </a:spcBef>
              <a:spcAft>
                <a:spcPts val="0"/>
              </a:spcAft>
              <a:buClr>
                <a:schemeClr val="dk1"/>
              </a:buClr>
              <a:buSzPts val="1100"/>
              <a:buFont typeface="Arial"/>
              <a:buNone/>
            </a:pPr>
            <a:r>
              <a:rPr lang="en-US" sz="1800"/>
              <a:t>[7] Mike Cleron, Android Announces Support for Kotlin, https://android-developers.googleblog.com/2017/05/android-announces-support-for-kotlin.html , last accesed: 27/12/2017.</a:t>
            </a:r>
            <a:endParaRPr sz="1800"/>
          </a:p>
          <a:p>
            <a:pPr marL="342900" lvl="0" indent="-139700">
              <a:spcBef>
                <a:spcPts val="640"/>
              </a:spcBef>
              <a:spcAft>
                <a:spcPts val="0"/>
              </a:spcAft>
              <a:buClr>
                <a:schemeClr val="dk1"/>
              </a:buClr>
              <a:buSzPts val="1100"/>
              <a:buFont typeface="Arial"/>
              <a:buNone/>
            </a:pPr>
            <a:endParaRPr sz="1800"/>
          </a:p>
          <a:p>
            <a:pPr marL="342900" lvl="0" indent="-139700" rtl="0">
              <a:spcBef>
                <a:spcPts val="640"/>
              </a:spcBef>
              <a:spcAft>
                <a:spcPts val="0"/>
              </a:spcAft>
              <a:buNone/>
            </a:pPr>
            <a:endParaRPr sz="1800"/>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lvl="0" indent="0">
              <a:spcBef>
                <a:spcPts val="0"/>
              </a:spcBef>
              <a:spcAft>
                <a:spcPts val="0"/>
              </a:spcAft>
              <a:buNone/>
            </a:pPr>
            <a:fld id="{00000000-1234-1234-1234-123412341234}" type="slidenum">
              <a:rPr lang="en-US" smtClean="0"/>
              <a:t>52</a:t>
            </a:fld>
            <a:endParaRPr lang="en-US"/>
          </a:p>
        </p:txBody>
      </p:sp>
      <p:pic>
        <p:nvPicPr>
          <p:cNvPr id="5" name="Shape 297"/>
          <p:cNvPicPr preferRelativeResize="0"/>
          <p:nvPr/>
        </p:nvPicPr>
        <p:blipFill rotWithShape="1">
          <a:blip r:embed="rId2">
            <a:alphaModFix/>
            <a:extLst>
              <a:ext uri="{BEBA8EAE-BF5A-486C-A8C5-ECC9F3942E4B}">
                <a14:imgProps xmlns:a14="http://schemas.microsoft.com/office/drawing/2010/main">
                  <a14:imgLayer r:embed="rId3">
                    <a14:imgEffect>
                      <a14:backgroundRemoval t="37269" b="77809" l="18680" r="54640">
                        <a14:foregroundMark x1="23640" y1="41465" x2="23640" y2="41465"/>
                        <a14:foregroundMark x1="24880" y1="48222" x2="24880" y2="48222"/>
                        <a14:foregroundMark x1="30760" y1="51280" x2="30760" y2="51280"/>
                        <a14:foregroundMark x1="47160" y1="59388" x2="47160" y2="59388"/>
                        <a14:foregroundMark x1="48760" y1="61807" x2="48760" y2="61807"/>
                        <a14:foregroundMark x1="52960" y1="67710" x2="52960" y2="67710"/>
                        <a14:foregroundMark x1="51480" y1="65576" x2="51480" y2="65576"/>
                        <a14:foregroundMark x1="53080" y1="65078" x2="53080" y2="65078"/>
                        <a14:foregroundMark x1="52840" y1="64438" x2="52840" y2="64438"/>
                        <a14:foregroundMark x1="52720" y1="69275" x2="52720" y2="69275"/>
                        <a14:foregroundMark x1="52960" y1="70555" x2="52960" y2="70555"/>
                        <a14:foregroundMark x1="23640" y1="41252" x2="23640" y2="41252"/>
                        <a14:foregroundMark x1="24600" y1="40327" x2="24600" y2="40327"/>
                        <a14:foregroundMark x1="23400" y1="41038" x2="23400" y2="41038"/>
                        <a14:foregroundMark x1="22640" y1="40825" x2="22640" y2="40825"/>
                        <a14:foregroundMark x1="22640" y1="41038" x2="22640" y2="41038"/>
                        <a14:foregroundMark x1="22760" y1="56757" x2="22760" y2="56757"/>
                        <a14:foregroundMark x1="28680" y1="63158" x2="28680" y2="63158"/>
                        <a14:foregroundMark x1="30920" y1="69488" x2="30920" y2="69488"/>
                        <a14:foregroundMark x1="25600" y1="50853" x2="25600" y2="50853"/>
                        <a14:foregroundMark x1="40280" y1="42959" x2="40280" y2="42959"/>
                        <a14:foregroundMark x1="45920" y1="48933" x2="45920" y2="48933"/>
                        <a14:foregroundMark x1="49000" y1="53698" x2="49000" y2="53698"/>
                        <a14:foregroundMark x1="49720" y1="53983" x2="49720" y2="53983"/>
                        <a14:foregroundMark x1="48000" y1="51209" x2="48000" y2="51209"/>
                        <a14:foregroundMark x1="47000" y1="50356" x2="47000" y2="50356"/>
                        <a14:foregroundMark x1="46440" y1="49573" x2="46440" y2="49573"/>
                        <a14:foregroundMark x1="30040" y1="64794" x2="30040" y2="64794"/>
                        <a14:foregroundMark x1="21920" y1="59175" x2="21920" y2="59175"/>
                        <a14:foregroundMark x1="25800" y1="59673" x2="25800" y2="59673"/>
                        <a14:foregroundMark x1="36800" y1="39829" x2="36800" y2="39829"/>
                        <a14:backgroundMark x1="29800" y1="75178" x2="29800" y2="75178"/>
                        <a14:backgroundMark x1="48520" y1="44097" x2="48520" y2="44097"/>
                        <a14:backgroundMark x1="50360" y1="50213" x2="50360" y2="50213"/>
                        <a14:backgroundMark x1="43840" y1="43883" x2="43840" y2="43883"/>
                        <a14:backgroundMark x1="47400" y1="42319" x2="47400" y2="42319"/>
                        <a14:backgroundMark x1="51960" y1="39474" x2="51960" y2="39474"/>
                        <a14:backgroundMark x1="42960" y1="75391" x2="42960" y2="75391"/>
                        <a14:backgroundMark x1="52600" y1="72333" x2="52600" y2="72333"/>
                        <a14:backgroundMark x1="41680" y1="42461" x2="41680" y2="42461"/>
                        <a14:backgroundMark x1="28440" y1="75320" x2="28440" y2="75320"/>
                        <a14:backgroundMark x1="29040" y1="72617" x2="29040" y2="72617"/>
                        <a14:backgroundMark x1="28800" y1="73969" x2="28800" y2="73969"/>
                        <a14:backgroundMark x1="27920" y1="76245" x2="27920" y2="76245"/>
                        <a14:backgroundMark x1="27520" y1="76956" x2="27520" y2="76956"/>
                        <a14:backgroundMark x1="23200" y1="77312" x2="23200" y2="77312"/>
                        <a14:backgroundMark x1="34880" y1="74040" x2="34880" y2="74040"/>
                        <a14:backgroundMark x1="38640" y1="74467" x2="38640" y2="74467"/>
                        <a14:backgroundMark x1="36320" y1="74324" x2="36320" y2="74324"/>
                        <a14:backgroundMark x1="40400" y1="74609" x2="40400" y2="74609"/>
                        <a14:backgroundMark x1="37400" y1="72688" x2="37400" y2="72688"/>
                        <a14:backgroundMark x1="43800" y1="74040" x2="43800" y2="74040"/>
                        <a14:backgroundMark x1="44240" y1="75889" x2="44240" y2="75889"/>
                        <a14:backgroundMark x1="44720" y1="75249" x2="44720" y2="75249"/>
                        <a14:backgroundMark x1="45480" y1="76387" x2="45480" y2="76387"/>
                        <a14:backgroundMark x1="46000" y1="76956" x2="46000" y2="76956"/>
                      </a14:backgroundRemoval>
                    </a14:imgEffect>
                  </a14:imgLayer>
                </a14:imgProps>
              </a:ext>
            </a:extLst>
          </a:blip>
          <a:srcRect l="18951" t="35981" r="45729" b="21963"/>
          <a:stretch/>
        </p:blipFill>
        <p:spPr>
          <a:xfrm>
            <a:off x="490330" y="3472070"/>
            <a:ext cx="2730500" cy="1828800"/>
          </a:xfrm>
          <a:prstGeom prst="rect">
            <a:avLst/>
          </a:prstGeom>
          <a:noFill/>
          <a:ln>
            <a:noFill/>
          </a:ln>
        </p:spPr>
      </p:pic>
      <p:pic>
        <p:nvPicPr>
          <p:cNvPr id="6" name="Shape 291"/>
          <p:cNvPicPr preferRelativeResize="0"/>
          <p:nvPr/>
        </p:nvPicPr>
        <p:blipFill rotWithShape="1">
          <a:blip r:embed="rId4">
            <a:alphaModFix/>
            <a:extLst>
              <a:ext uri="{BEBA8EAE-BF5A-486C-A8C5-ECC9F3942E4B}">
                <a14:imgProps xmlns:a14="http://schemas.microsoft.com/office/drawing/2010/main">
                  <a14:imgLayer r:embed="rId5">
                    <a14:imgEffect>
                      <a14:backgroundRemoval t="26458" b="66714" l="11360" r="41400">
                        <a14:foregroundMark x1="28760" y1="60028" x2="28760" y2="60028"/>
                        <a14:foregroundMark x1="31160" y1="58677" x2="31160" y2="58677"/>
                        <a14:foregroundMark x1="25680" y1="57824" x2="25680" y2="57824"/>
                        <a14:foregroundMark x1="40640" y1="55477" x2="40640" y2="55477"/>
                        <a14:backgroundMark x1="44440" y1="62447" x2="44440" y2="62447"/>
                        <a14:backgroundMark x1="28200" y1="26885" x2="28200" y2="26885"/>
                        <a14:backgroundMark x1="34320" y1="32148" x2="34320" y2="32148"/>
                        <a14:backgroundMark x1="38240" y1="39474" x2="38240" y2="39474"/>
                        <a14:backgroundMark x1="39760" y1="45377" x2="39760" y2="45377"/>
                        <a14:backgroundMark x1="41480" y1="52205" x2="41480" y2="52205"/>
                        <a14:backgroundMark x1="41200" y1="60740" x2="41200" y2="60740"/>
                        <a14:backgroundMark x1="18480" y1="60242" x2="18480" y2="60242"/>
                        <a14:backgroundMark x1="19680" y1="59602" x2="19680" y2="59602"/>
                        <a14:backgroundMark x1="21400" y1="60597" x2="21400" y2="60597"/>
                        <a14:backgroundMark x1="23240" y1="61095" x2="23240" y2="61095"/>
                        <a14:backgroundMark x1="22840" y1="60384" x2="22840" y2="60384"/>
                        <a14:backgroundMark x1="22480" y1="60242" x2="22480" y2="60242"/>
                      </a14:backgroundRemoval>
                    </a14:imgEffect>
                  </a14:imgLayer>
                </a14:imgProps>
              </a:ext>
            </a:extLst>
          </a:blip>
          <a:srcRect l="11349" t="26111" r="58580" b="33065"/>
          <a:stretch/>
        </p:blipFill>
        <p:spPr>
          <a:xfrm>
            <a:off x="6385811" y="3472070"/>
            <a:ext cx="2394858" cy="1828800"/>
          </a:xfrm>
          <a:prstGeom prst="rect">
            <a:avLst/>
          </a:prstGeom>
          <a:noFill/>
          <a:ln>
            <a:noFill/>
          </a:ln>
        </p:spPr>
      </p:pic>
      <p:pic>
        <p:nvPicPr>
          <p:cNvPr id="7" name="Shape 303"/>
          <p:cNvPicPr preferRelativeResize="0"/>
          <p:nvPr/>
        </p:nvPicPr>
        <p:blipFill rotWithShape="1">
          <a:blip r:embed="rId6">
            <a:alphaModFix/>
          </a:blip>
          <a:srcRect l="2759" t="22082" r="3219" b="22704"/>
          <a:stretch/>
        </p:blipFill>
        <p:spPr>
          <a:xfrm>
            <a:off x="3767787" y="3472070"/>
            <a:ext cx="2071066" cy="2242104"/>
          </a:xfrm>
          <a:prstGeom prst="rect">
            <a:avLst/>
          </a:prstGeom>
          <a:noFill/>
          <a:ln>
            <a:noFill/>
          </a:ln>
        </p:spPr>
      </p:pic>
      <p:sp>
        <p:nvSpPr>
          <p:cNvPr id="9" name="Rectangle 8"/>
          <p:cNvSpPr/>
          <p:nvPr/>
        </p:nvSpPr>
        <p:spPr>
          <a:xfrm>
            <a:off x="2113056" y="1362580"/>
            <a:ext cx="4993675" cy="1754326"/>
          </a:xfrm>
          <a:prstGeom prst="rect">
            <a:avLst/>
          </a:prstGeom>
          <a:noFill/>
        </p:spPr>
        <p:txBody>
          <a:bodyPr wrap="none" lIns="91440" tIns="45720" rIns="91440" bIns="45720">
            <a:spAutoFit/>
          </a:bodyPr>
          <a:lstStyle/>
          <a:p>
            <a:pPr algn="ctr"/>
            <a:r>
              <a:rPr lang="en-US" sz="5400" dirty="0" smtClean="0">
                <a:ln w="0"/>
                <a:solidFill>
                  <a:schemeClr val="tx1"/>
                </a:solidFill>
                <a:effectLst>
                  <a:outerShdw blurRad="38100" dist="19050" dir="2700000" algn="tl" rotWithShape="0">
                    <a:schemeClr val="dk1">
                      <a:alpha val="40000"/>
                    </a:schemeClr>
                  </a:outerShdw>
                </a:effectLst>
              </a:rPr>
              <a:t>END OF SLIDE</a:t>
            </a:r>
          </a:p>
          <a:p>
            <a:pPr algn="ctr"/>
            <a:r>
              <a:rPr lang="en-US" sz="5400" b="0" cap="none" spc="0" dirty="0" smtClean="0">
                <a:ln w="0"/>
                <a:solidFill>
                  <a:schemeClr val="tx1"/>
                </a:solidFill>
                <a:effectLst>
                  <a:outerShdw blurRad="38100" dist="19050" dir="2700000" algn="tl" rotWithShape="0">
                    <a:schemeClr val="dk1">
                      <a:alpha val="40000"/>
                    </a:schemeClr>
                  </a:outerShdw>
                </a:effectLst>
              </a:rPr>
              <a:t>THANK YOU</a:t>
            </a:r>
            <a:endParaRPr lang="en-US" sz="54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10087908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Shape 149"/>
          <p:cNvSpPr txBox="1">
            <a:spLocks noGrp="1"/>
          </p:cNvSpPr>
          <p:nvPr>
            <p:ph type="sldNum" idx="12"/>
          </p:nvPr>
        </p:nvSpPr>
        <p:spPr>
          <a:xfrm>
            <a:off x="8051800" y="6524625"/>
            <a:ext cx="939900" cy="285900"/>
          </a:xfrm>
          <a:prstGeom prst="rect">
            <a:avLst/>
          </a:prstGeom>
        </p:spPr>
        <p:txBody>
          <a:bodyPr spcFirstLastPara="1" wrap="square" lIns="91425" tIns="45700" rIns="91425" bIns="45700" anchor="t" anchorCtr="0">
            <a:noAutofit/>
          </a:bodyPr>
          <a:lstStyle/>
          <a:p>
            <a:pPr marL="0" lvl="0" indent="0">
              <a:spcBef>
                <a:spcPts val="0"/>
              </a:spcBef>
              <a:spcAft>
                <a:spcPts val="0"/>
              </a:spcAft>
              <a:buClr>
                <a:srgbClr val="000000"/>
              </a:buClr>
              <a:buFont typeface="Arial"/>
              <a:buNone/>
            </a:pPr>
            <a:fld id="{00000000-1234-1234-1234-123412341234}" type="slidenum">
              <a:rPr lang="en-US"/>
              <a:t>6</a:t>
            </a:fld>
            <a:endParaRPr/>
          </a:p>
        </p:txBody>
      </p:sp>
      <p:pic>
        <p:nvPicPr>
          <p:cNvPr id="150" name="Shape 150"/>
          <p:cNvPicPr preferRelativeResize="0"/>
          <p:nvPr/>
        </p:nvPicPr>
        <p:blipFill rotWithShape="1">
          <a:blip r:embed="rId3">
            <a:alphaModFix/>
          </a:blip>
          <a:srcRect/>
          <a:stretch/>
        </p:blipFill>
        <p:spPr>
          <a:xfrm>
            <a:off x="2405423" y="364927"/>
            <a:ext cx="6323400" cy="426900"/>
          </a:xfrm>
          <a:prstGeom prst="rect">
            <a:avLst/>
          </a:prstGeom>
          <a:noFill/>
          <a:ln>
            <a:noFill/>
          </a:ln>
        </p:spPr>
      </p:pic>
      <p:sp>
        <p:nvSpPr>
          <p:cNvPr id="151" name="Shape 151"/>
          <p:cNvSpPr txBox="1"/>
          <p:nvPr/>
        </p:nvSpPr>
        <p:spPr>
          <a:xfrm>
            <a:off x="132522" y="1201300"/>
            <a:ext cx="8859178" cy="5323200"/>
          </a:xfrm>
          <a:prstGeom prst="rect">
            <a:avLst/>
          </a:prstGeom>
          <a:noFill/>
          <a:ln>
            <a:noFill/>
          </a:ln>
        </p:spPr>
        <p:txBody>
          <a:bodyPr spcFirstLastPara="1" wrap="square" lIns="91425" tIns="91425" rIns="91425" bIns="91425" anchor="t" anchorCtr="0">
            <a:noAutofit/>
          </a:bodyPr>
          <a:lstStyle/>
          <a:p>
            <a:pPr marL="457200" lvl="0" indent="-361950" rtl="0">
              <a:spcBef>
                <a:spcPts val="0"/>
              </a:spcBef>
              <a:spcAft>
                <a:spcPts val="0"/>
              </a:spcAft>
              <a:buSzPts val="2100"/>
              <a:buChar char="-"/>
            </a:pPr>
            <a:r>
              <a:rPr lang="en-US" sz="2100" dirty="0"/>
              <a:t>Ride Sharing</a:t>
            </a:r>
            <a:endParaRPr sz="2100" dirty="0"/>
          </a:p>
          <a:p>
            <a:pPr marL="914400" lvl="1" indent="-361950" rtl="0">
              <a:spcBef>
                <a:spcPts val="0"/>
              </a:spcBef>
              <a:spcAft>
                <a:spcPts val="0"/>
              </a:spcAft>
              <a:buSzPts val="2100"/>
              <a:buChar char="-"/>
            </a:pPr>
            <a:r>
              <a:rPr lang="en-US" sz="2100" dirty="0"/>
              <a:t>Car-pooling or car-sharing to reduce overall traffic condition [1]</a:t>
            </a:r>
            <a:endParaRPr sz="2100" dirty="0"/>
          </a:p>
          <a:p>
            <a:pPr marL="914400" lvl="1" indent="-361950" rtl="0">
              <a:spcBef>
                <a:spcPts val="0"/>
              </a:spcBef>
              <a:spcAft>
                <a:spcPts val="0"/>
              </a:spcAft>
              <a:buSzPts val="2100"/>
              <a:buChar char="-"/>
            </a:pPr>
            <a:r>
              <a:rPr lang="en-US" sz="2100" dirty="0"/>
              <a:t>Network can be sourced and improved using crowdsourcing. [2]</a:t>
            </a:r>
            <a:endParaRPr sz="2100" dirty="0"/>
          </a:p>
          <a:p>
            <a:pPr marL="457200" lvl="0" indent="0" rtl="0">
              <a:spcBef>
                <a:spcPts val="0"/>
              </a:spcBef>
              <a:spcAft>
                <a:spcPts val="0"/>
              </a:spcAft>
              <a:buNone/>
            </a:pPr>
            <a:r>
              <a:rPr lang="en-US" sz="2100" dirty="0"/>
              <a:t> </a:t>
            </a:r>
            <a:endParaRPr sz="2100" dirty="0"/>
          </a:p>
          <a:p>
            <a:pPr marL="457200" lvl="0" indent="-361950" rtl="0">
              <a:spcBef>
                <a:spcPts val="0"/>
              </a:spcBef>
              <a:spcAft>
                <a:spcPts val="0"/>
              </a:spcAft>
              <a:buSzPts val="2100"/>
              <a:buChar char="-"/>
            </a:pPr>
            <a:r>
              <a:rPr lang="en-US" sz="2100" dirty="0"/>
              <a:t>Bike Sharing</a:t>
            </a:r>
            <a:endParaRPr sz="2100" dirty="0"/>
          </a:p>
          <a:p>
            <a:pPr marL="914400" lvl="1" indent="-361950" rtl="0">
              <a:spcBef>
                <a:spcPts val="0"/>
              </a:spcBef>
              <a:spcAft>
                <a:spcPts val="0"/>
              </a:spcAft>
              <a:buSzPts val="2100"/>
              <a:buChar char="-"/>
            </a:pPr>
            <a:r>
              <a:rPr lang="en-US" sz="2100" dirty="0"/>
              <a:t>Last mile problem [3] </a:t>
            </a:r>
            <a:endParaRPr sz="2100" dirty="0"/>
          </a:p>
          <a:p>
            <a:pPr marL="914400" lvl="1" indent="-361950" rtl="0">
              <a:spcBef>
                <a:spcPts val="0"/>
              </a:spcBef>
              <a:spcAft>
                <a:spcPts val="0"/>
              </a:spcAft>
              <a:buSzPts val="2100"/>
              <a:buChar char="-"/>
            </a:pPr>
            <a:r>
              <a:rPr lang="en-US" sz="2100" dirty="0"/>
              <a:t>Network of bicycle spread across targeted stations. [4] </a:t>
            </a:r>
            <a:endParaRPr sz="2100" dirty="0"/>
          </a:p>
          <a:p>
            <a:pPr marL="914400" lvl="1" indent="-361950" rtl="0">
              <a:spcBef>
                <a:spcPts val="0"/>
              </a:spcBef>
              <a:spcAft>
                <a:spcPts val="0"/>
              </a:spcAft>
              <a:buSzPts val="2100"/>
              <a:buChar char="-"/>
            </a:pPr>
            <a:r>
              <a:rPr lang="en-US" sz="2100" dirty="0"/>
              <a:t>Rebalance and loading bicycle to stations according demand with the use of fuzzy logic. [5] </a:t>
            </a:r>
            <a:endParaRPr sz="2100" dirty="0"/>
          </a:p>
          <a:p>
            <a:pPr marL="457200" lvl="0" indent="0" rtl="0">
              <a:spcBef>
                <a:spcPts val="0"/>
              </a:spcBef>
              <a:spcAft>
                <a:spcPts val="0"/>
              </a:spcAft>
              <a:buNone/>
            </a:pPr>
            <a:endParaRPr sz="2100" dirty="0"/>
          </a:p>
          <a:p>
            <a:pPr marL="457200" lvl="0" indent="-361950" rtl="0">
              <a:spcBef>
                <a:spcPts val="0"/>
              </a:spcBef>
              <a:spcAft>
                <a:spcPts val="0"/>
              </a:spcAft>
              <a:buSzPts val="2100"/>
              <a:buChar char="-"/>
            </a:pPr>
            <a:r>
              <a:rPr lang="en-US" sz="2100" dirty="0"/>
              <a:t>Android</a:t>
            </a:r>
            <a:endParaRPr sz="2100" dirty="0"/>
          </a:p>
          <a:p>
            <a:pPr marL="914400" lvl="1" indent="-361950" rtl="0">
              <a:spcBef>
                <a:spcPts val="0"/>
              </a:spcBef>
              <a:spcAft>
                <a:spcPts val="0"/>
              </a:spcAft>
              <a:buSzPts val="2100"/>
              <a:buChar char="-"/>
            </a:pPr>
            <a:r>
              <a:rPr lang="en-US" sz="2100" dirty="0"/>
              <a:t>Breakdown on architecture and components [6] </a:t>
            </a:r>
            <a:endParaRPr sz="2100" dirty="0"/>
          </a:p>
          <a:p>
            <a:pPr marL="914400" lvl="1" indent="-361950" rtl="0">
              <a:spcBef>
                <a:spcPts val="0"/>
              </a:spcBef>
              <a:spcAft>
                <a:spcPts val="0"/>
              </a:spcAft>
              <a:buSzPts val="2100"/>
              <a:buChar char="-"/>
            </a:pPr>
            <a:r>
              <a:rPr lang="en-US" sz="2100" dirty="0"/>
              <a:t>Main programming languages: Java and </a:t>
            </a:r>
            <a:r>
              <a:rPr lang="en-US" sz="2100" dirty="0" err="1"/>
              <a:t>Kotlin</a:t>
            </a:r>
            <a:r>
              <a:rPr lang="en-US" sz="2100" dirty="0"/>
              <a:t> [7] </a:t>
            </a:r>
            <a:endParaRPr sz="2100"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Shape 156"/>
          <p:cNvSpPr txBox="1">
            <a:spLocks noGrp="1"/>
          </p:cNvSpPr>
          <p:nvPr>
            <p:ph type="sldNum" idx="12"/>
          </p:nvPr>
        </p:nvSpPr>
        <p:spPr>
          <a:xfrm>
            <a:off x="8051800" y="6524625"/>
            <a:ext cx="939900" cy="285900"/>
          </a:xfrm>
          <a:prstGeom prst="rect">
            <a:avLst/>
          </a:prstGeom>
        </p:spPr>
        <p:txBody>
          <a:bodyPr spcFirstLastPara="1" wrap="square" lIns="91425" tIns="45700" rIns="91425" bIns="45700" anchor="t" anchorCtr="0">
            <a:noAutofit/>
          </a:bodyPr>
          <a:lstStyle/>
          <a:p>
            <a:pPr marL="0" lvl="0" indent="0">
              <a:spcBef>
                <a:spcPts val="0"/>
              </a:spcBef>
              <a:spcAft>
                <a:spcPts val="0"/>
              </a:spcAft>
              <a:buClr>
                <a:srgbClr val="000000"/>
              </a:buClr>
              <a:buFont typeface="Arial"/>
              <a:buNone/>
            </a:pPr>
            <a:fld id="{00000000-1234-1234-1234-123412341234}" type="slidenum">
              <a:rPr lang="en-US"/>
              <a:t>7</a:t>
            </a:fld>
            <a:endParaRPr/>
          </a:p>
        </p:txBody>
      </p:sp>
      <p:pic>
        <p:nvPicPr>
          <p:cNvPr id="157" name="Shape 157"/>
          <p:cNvPicPr preferRelativeResize="0"/>
          <p:nvPr/>
        </p:nvPicPr>
        <p:blipFill rotWithShape="1">
          <a:blip r:embed="rId3">
            <a:alphaModFix/>
          </a:blip>
          <a:srcRect/>
          <a:stretch/>
        </p:blipFill>
        <p:spPr>
          <a:xfrm>
            <a:off x="2675250" y="346625"/>
            <a:ext cx="5699700" cy="491700"/>
          </a:xfrm>
          <a:prstGeom prst="rect">
            <a:avLst/>
          </a:prstGeom>
          <a:noFill/>
          <a:ln>
            <a:noFill/>
          </a:ln>
        </p:spPr>
      </p:pic>
      <p:sp>
        <p:nvSpPr>
          <p:cNvPr id="158" name="Shape 158"/>
          <p:cNvSpPr txBox="1"/>
          <p:nvPr/>
        </p:nvSpPr>
        <p:spPr>
          <a:xfrm>
            <a:off x="363125" y="1212050"/>
            <a:ext cx="7765500" cy="5483700"/>
          </a:xfrm>
          <a:prstGeom prst="rect">
            <a:avLst/>
          </a:prstGeom>
          <a:noFill/>
          <a:ln>
            <a:noFill/>
          </a:ln>
        </p:spPr>
        <p:txBody>
          <a:bodyPr spcFirstLastPara="1" wrap="square" lIns="91425" tIns="91425" rIns="91425" bIns="91425" anchor="t" anchorCtr="0">
            <a:noAutofit/>
          </a:bodyPr>
          <a:lstStyle/>
          <a:p>
            <a:pPr marL="457200" lvl="0" indent="-381000" rtl="0">
              <a:spcBef>
                <a:spcPts val="0"/>
              </a:spcBef>
              <a:spcAft>
                <a:spcPts val="0"/>
              </a:spcAft>
              <a:buSzPts val="2400"/>
              <a:buChar char="●"/>
            </a:pPr>
            <a:r>
              <a:rPr lang="en-US" sz="2400"/>
              <a:t>Project development Flowchart</a:t>
            </a:r>
            <a:endParaRPr sz="2400"/>
          </a:p>
          <a:p>
            <a:pPr marL="457200" lvl="0" indent="-381000" rtl="0">
              <a:spcBef>
                <a:spcPts val="0"/>
              </a:spcBef>
              <a:spcAft>
                <a:spcPts val="0"/>
              </a:spcAft>
              <a:buSzPts val="2400"/>
              <a:buChar char="●"/>
            </a:pPr>
            <a:r>
              <a:rPr lang="en-US" sz="2400"/>
              <a:t>Hardware and Software Requirement</a:t>
            </a:r>
            <a:endParaRPr sz="2400"/>
          </a:p>
          <a:p>
            <a:pPr marL="457200" lvl="0" indent="-381000" rtl="0">
              <a:spcBef>
                <a:spcPts val="0"/>
              </a:spcBef>
              <a:spcAft>
                <a:spcPts val="0"/>
              </a:spcAft>
              <a:buSzPts val="2400"/>
              <a:buChar char="●"/>
            </a:pPr>
            <a:r>
              <a:rPr lang="en-US" sz="2400"/>
              <a:t>System Block Diagram</a:t>
            </a:r>
            <a:endParaRPr sz="2400"/>
          </a:p>
          <a:p>
            <a:pPr marL="457200" lvl="0" indent="-381000" rtl="0">
              <a:spcBef>
                <a:spcPts val="0"/>
              </a:spcBef>
              <a:spcAft>
                <a:spcPts val="0"/>
              </a:spcAft>
              <a:buSzPts val="2400"/>
              <a:buChar char="●"/>
            </a:pPr>
            <a:r>
              <a:rPr lang="en-US" sz="2400"/>
              <a:t>Software Development</a:t>
            </a:r>
            <a:endParaRPr sz="2400"/>
          </a:p>
          <a:p>
            <a:pPr marL="457200" lvl="0" indent="-381000" rtl="0">
              <a:spcBef>
                <a:spcPts val="0"/>
              </a:spcBef>
              <a:spcAft>
                <a:spcPts val="0"/>
              </a:spcAft>
              <a:buSzPts val="2400"/>
              <a:buChar char="●"/>
            </a:pPr>
            <a:r>
              <a:rPr lang="en-US" sz="2400"/>
              <a:t>System Architecture</a:t>
            </a:r>
            <a:endParaRPr sz="240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Shape 163"/>
          <p:cNvSpPr txBox="1">
            <a:spLocks noGrp="1"/>
          </p:cNvSpPr>
          <p:nvPr>
            <p:ph type="sldNum" idx="12"/>
          </p:nvPr>
        </p:nvSpPr>
        <p:spPr>
          <a:xfrm>
            <a:off x="8051800" y="6524625"/>
            <a:ext cx="939900" cy="285900"/>
          </a:xfrm>
          <a:prstGeom prst="rect">
            <a:avLst/>
          </a:prstGeom>
        </p:spPr>
        <p:txBody>
          <a:bodyPr spcFirstLastPara="1" wrap="square" lIns="91425" tIns="45700" rIns="91425" bIns="45700" anchor="t" anchorCtr="0">
            <a:noAutofit/>
          </a:bodyPr>
          <a:lstStyle/>
          <a:p>
            <a:pPr marL="0" lvl="0" indent="0">
              <a:spcBef>
                <a:spcPts val="0"/>
              </a:spcBef>
              <a:spcAft>
                <a:spcPts val="0"/>
              </a:spcAft>
              <a:buClr>
                <a:srgbClr val="000000"/>
              </a:buClr>
              <a:buFont typeface="Arial"/>
              <a:buNone/>
            </a:pPr>
            <a:fld id="{00000000-1234-1234-1234-123412341234}" type="slidenum">
              <a:rPr lang="en-US"/>
              <a:t>8</a:t>
            </a:fld>
            <a:endParaRPr/>
          </a:p>
        </p:txBody>
      </p:sp>
      <p:sp>
        <p:nvSpPr>
          <p:cNvPr id="164" name="Shape 164"/>
          <p:cNvSpPr txBox="1"/>
          <p:nvPr/>
        </p:nvSpPr>
        <p:spPr>
          <a:xfrm>
            <a:off x="2625634" y="152914"/>
            <a:ext cx="6137400" cy="11103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sz="3600" b="1">
                <a:solidFill>
                  <a:srgbClr val="CC0000"/>
                </a:solidFill>
                <a:latin typeface="Rockwell"/>
                <a:ea typeface="Rockwell"/>
                <a:cs typeface="Rockwell"/>
                <a:sym typeface="Rockwell"/>
              </a:rPr>
              <a:t>Project development Flowchart</a:t>
            </a:r>
            <a:endParaRPr sz="3600" b="1">
              <a:solidFill>
                <a:srgbClr val="CC0000"/>
              </a:solidFill>
              <a:latin typeface="Rockwell"/>
              <a:ea typeface="Rockwell"/>
              <a:cs typeface="Rockwell"/>
              <a:sym typeface="Rockwell"/>
            </a:endParaRPr>
          </a:p>
        </p:txBody>
      </p:sp>
      <p:pic>
        <p:nvPicPr>
          <p:cNvPr id="165" name="Shape 165"/>
          <p:cNvPicPr preferRelativeResize="0"/>
          <p:nvPr/>
        </p:nvPicPr>
        <p:blipFill>
          <a:blip r:embed="rId3">
            <a:alphaModFix/>
          </a:blip>
          <a:stretch>
            <a:fillRect/>
          </a:stretch>
        </p:blipFill>
        <p:spPr>
          <a:xfrm>
            <a:off x="2924175" y="1263214"/>
            <a:ext cx="3295650" cy="5286375"/>
          </a:xfrm>
          <a:prstGeom prst="rect">
            <a:avLst/>
          </a:prstGeom>
          <a:noFill/>
          <a:ln>
            <a:noFill/>
          </a:ln>
        </p:spPr>
      </p:pic>
      <p:sp>
        <p:nvSpPr>
          <p:cNvPr id="166" name="Shape 166"/>
          <p:cNvSpPr txBox="1"/>
          <p:nvPr/>
        </p:nvSpPr>
        <p:spPr>
          <a:xfrm>
            <a:off x="2615725" y="6215025"/>
            <a:ext cx="5153100" cy="595500"/>
          </a:xfrm>
          <a:prstGeom prst="rect">
            <a:avLst/>
          </a:prstGeom>
          <a:noFill/>
          <a:ln>
            <a:noFill/>
          </a:ln>
        </p:spPr>
        <p:txBody>
          <a:bodyPr spcFirstLastPara="1" wrap="square" lIns="91425" tIns="91425" rIns="91425" bIns="91425" anchor="t" anchorCtr="0">
            <a:noAutofit/>
          </a:bodyPr>
          <a:lstStyle/>
          <a:p>
            <a:pPr marL="0" lvl="0" indent="0" algn="ctr" rtl="0">
              <a:lnSpc>
                <a:spcPct val="125000"/>
              </a:lnSpc>
              <a:spcBef>
                <a:spcPts val="0"/>
              </a:spcBef>
              <a:spcAft>
                <a:spcPts val="0"/>
              </a:spcAft>
              <a:buNone/>
            </a:pPr>
            <a:r>
              <a:rPr lang="en-US" sz="1600">
                <a:solidFill>
                  <a:schemeClr val="dk1"/>
                </a:solidFill>
                <a:latin typeface="Rockwell"/>
                <a:ea typeface="Rockwell"/>
                <a:cs typeface="Rockwell"/>
                <a:sym typeface="Rockwell"/>
              </a:rPr>
              <a:t>Figure 1: The flowchart of the proposed Project.</a:t>
            </a:r>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Shape 171"/>
          <p:cNvSpPr txBox="1">
            <a:spLocks noGrp="1"/>
          </p:cNvSpPr>
          <p:nvPr>
            <p:ph type="title"/>
          </p:nvPr>
        </p:nvSpPr>
        <p:spPr>
          <a:xfrm>
            <a:off x="2625634" y="152914"/>
            <a:ext cx="6137400" cy="11103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US" dirty="0" smtClean="0"/>
              <a:t>Hardware and software requirement</a:t>
            </a:r>
            <a:endParaRPr dirty="0"/>
          </a:p>
        </p:txBody>
      </p:sp>
      <p:sp>
        <p:nvSpPr>
          <p:cNvPr id="172" name="Shape 172"/>
          <p:cNvSpPr txBox="1">
            <a:spLocks noGrp="1"/>
          </p:cNvSpPr>
          <p:nvPr>
            <p:ph type="sldNum" idx="12"/>
          </p:nvPr>
        </p:nvSpPr>
        <p:spPr>
          <a:xfrm>
            <a:off x="8051800" y="6524625"/>
            <a:ext cx="939900" cy="285900"/>
          </a:xfrm>
          <a:prstGeom prst="rect">
            <a:avLst/>
          </a:prstGeom>
        </p:spPr>
        <p:txBody>
          <a:bodyPr spcFirstLastPara="1" wrap="square" lIns="91425" tIns="45700" rIns="91425" bIns="45700" anchor="t" anchorCtr="0">
            <a:noAutofit/>
          </a:bodyPr>
          <a:lstStyle/>
          <a:p>
            <a:pPr marL="0" lvl="0" indent="0">
              <a:spcBef>
                <a:spcPts val="0"/>
              </a:spcBef>
              <a:spcAft>
                <a:spcPts val="0"/>
              </a:spcAft>
              <a:buClr>
                <a:srgbClr val="000000"/>
              </a:buClr>
              <a:buFont typeface="Arial"/>
              <a:buNone/>
            </a:pPr>
            <a:fld id="{00000000-1234-1234-1234-123412341234}" type="slidenum">
              <a:rPr lang="en-US"/>
              <a:t>9</a:t>
            </a:fld>
            <a:endParaRPr/>
          </a:p>
        </p:txBody>
      </p:sp>
      <p:sp>
        <p:nvSpPr>
          <p:cNvPr id="173" name="Shape 173"/>
          <p:cNvSpPr txBox="1"/>
          <p:nvPr/>
        </p:nvSpPr>
        <p:spPr>
          <a:xfrm>
            <a:off x="419100" y="1412875"/>
            <a:ext cx="8343900" cy="4899000"/>
          </a:xfrm>
          <a:prstGeom prst="rect">
            <a:avLst/>
          </a:prstGeom>
          <a:noFill/>
          <a:ln>
            <a:noFill/>
          </a:ln>
        </p:spPr>
        <p:txBody>
          <a:bodyPr spcFirstLastPara="1" wrap="square" lIns="91425" tIns="45700" rIns="91425" bIns="45700" anchor="t" anchorCtr="0">
            <a:noAutofit/>
          </a:bodyPr>
          <a:lstStyle/>
          <a:p>
            <a:pPr marL="0" lvl="0" indent="0" rtl="0">
              <a:lnSpc>
                <a:spcPct val="115000"/>
              </a:lnSpc>
              <a:spcBef>
                <a:spcPts val="0"/>
              </a:spcBef>
              <a:spcAft>
                <a:spcPts val="0"/>
              </a:spcAft>
              <a:buNone/>
            </a:pPr>
            <a:r>
              <a:rPr lang="en-US" sz="1800" b="1" dirty="0">
                <a:solidFill>
                  <a:srgbClr val="000000"/>
                </a:solidFill>
                <a:latin typeface="Rockwell"/>
                <a:ea typeface="Rockwell"/>
                <a:cs typeface="Rockwell"/>
                <a:sym typeface="Rockwell"/>
              </a:rPr>
              <a:t>Hardware:</a:t>
            </a:r>
            <a:endParaRPr sz="1800" b="1" dirty="0">
              <a:solidFill>
                <a:srgbClr val="000000"/>
              </a:solidFill>
              <a:latin typeface="Rockwell"/>
              <a:ea typeface="Rockwell"/>
              <a:cs typeface="Rockwell"/>
              <a:sym typeface="Rockwell"/>
            </a:endParaRPr>
          </a:p>
          <a:p>
            <a:pPr marL="0" lvl="0" indent="0" rtl="0">
              <a:lnSpc>
                <a:spcPct val="115000"/>
              </a:lnSpc>
              <a:spcBef>
                <a:spcPts val="400"/>
              </a:spcBef>
              <a:spcAft>
                <a:spcPts val="0"/>
              </a:spcAft>
              <a:buNone/>
            </a:pPr>
            <a:r>
              <a:rPr lang="en-US" sz="1800" dirty="0">
                <a:solidFill>
                  <a:srgbClr val="000000"/>
                </a:solidFill>
                <a:latin typeface="Rockwell"/>
                <a:ea typeface="Rockwell"/>
                <a:cs typeface="Rockwell"/>
                <a:sym typeface="Rockwell"/>
              </a:rPr>
              <a:t>   - Computer (i</a:t>
            </a:r>
            <a:r>
              <a:rPr lang="en-US" sz="1800" dirty="0">
                <a:latin typeface="Rockwell"/>
                <a:ea typeface="Rockwell"/>
                <a:cs typeface="Rockwell"/>
                <a:sym typeface="Rockwell"/>
              </a:rPr>
              <a:t>7-4510U, 8GB RAM)</a:t>
            </a:r>
            <a:endParaRPr sz="1800" dirty="0">
              <a:solidFill>
                <a:srgbClr val="000000"/>
              </a:solidFill>
              <a:latin typeface="Rockwell"/>
              <a:ea typeface="Rockwell"/>
              <a:cs typeface="Rockwell"/>
              <a:sym typeface="Rockwell"/>
            </a:endParaRPr>
          </a:p>
          <a:p>
            <a:pPr marL="0" lvl="0" indent="0" rtl="0">
              <a:lnSpc>
                <a:spcPct val="115000"/>
              </a:lnSpc>
              <a:spcBef>
                <a:spcPts val="400"/>
              </a:spcBef>
              <a:spcAft>
                <a:spcPts val="0"/>
              </a:spcAft>
              <a:buNone/>
            </a:pPr>
            <a:r>
              <a:rPr lang="en-US" sz="1800" dirty="0">
                <a:solidFill>
                  <a:srgbClr val="000000"/>
                </a:solidFill>
                <a:latin typeface="Rockwell"/>
                <a:ea typeface="Rockwell"/>
                <a:cs typeface="Rockwell"/>
                <a:sym typeface="Rockwell"/>
              </a:rPr>
              <a:t>   - An</a:t>
            </a:r>
            <a:r>
              <a:rPr lang="en-US" sz="1800" dirty="0">
                <a:latin typeface="Rockwell"/>
                <a:ea typeface="Rockwell"/>
                <a:cs typeface="Rockwell"/>
                <a:sym typeface="Rockwell"/>
              </a:rPr>
              <a:t>droid Smart Phone (Android Marshmallow)</a:t>
            </a:r>
            <a:endParaRPr sz="1800" dirty="0">
              <a:solidFill>
                <a:srgbClr val="000000"/>
              </a:solidFill>
              <a:latin typeface="Rockwell"/>
              <a:ea typeface="Rockwell"/>
              <a:cs typeface="Rockwell"/>
              <a:sym typeface="Rockwell"/>
            </a:endParaRPr>
          </a:p>
          <a:p>
            <a:pPr marL="0" lvl="0" indent="0" rtl="0">
              <a:lnSpc>
                <a:spcPct val="115000"/>
              </a:lnSpc>
              <a:spcBef>
                <a:spcPts val="400"/>
              </a:spcBef>
              <a:spcAft>
                <a:spcPts val="0"/>
              </a:spcAft>
              <a:buNone/>
            </a:pPr>
            <a:r>
              <a:rPr lang="en-US" sz="1800" b="1" dirty="0">
                <a:solidFill>
                  <a:srgbClr val="000000"/>
                </a:solidFill>
                <a:latin typeface="Rockwell"/>
                <a:ea typeface="Rockwell"/>
                <a:cs typeface="Rockwell"/>
                <a:sym typeface="Rockwell"/>
              </a:rPr>
              <a:t>Software:</a:t>
            </a:r>
            <a:endParaRPr sz="1800" dirty="0">
              <a:solidFill>
                <a:srgbClr val="000000"/>
              </a:solidFill>
              <a:latin typeface="Rockwell"/>
              <a:ea typeface="Rockwell"/>
              <a:cs typeface="Rockwell"/>
              <a:sym typeface="Rockwell"/>
            </a:endParaRPr>
          </a:p>
          <a:p>
            <a:pPr marL="0" lvl="0" indent="0" rtl="0">
              <a:lnSpc>
                <a:spcPct val="115000"/>
              </a:lnSpc>
              <a:spcBef>
                <a:spcPts val="400"/>
              </a:spcBef>
              <a:spcAft>
                <a:spcPts val="0"/>
              </a:spcAft>
              <a:buNone/>
            </a:pPr>
            <a:r>
              <a:rPr lang="en-US" sz="1800" dirty="0">
                <a:solidFill>
                  <a:srgbClr val="000000"/>
                </a:solidFill>
                <a:latin typeface="Rockwell"/>
                <a:ea typeface="Rockwell"/>
                <a:cs typeface="Rockwell"/>
                <a:sym typeface="Rockwell"/>
              </a:rPr>
              <a:t>   - Android Studio 3 (SDK version 27, </a:t>
            </a:r>
            <a:r>
              <a:rPr lang="en-US" sz="1800" dirty="0" err="1">
                <a:solidFill>
                  <a:srgbClr val="000000"/>
                </a:solidFill>
                <a:latin typeface="Rockwell"/>
                <a:ea typeface="Rockwell"/>
                <a:cs typeface="Rockwell"/>
                <a:sym typeface="Rockwell"/>
              </a:rPr>
              <a:t>Gradle</a:t>
            </a:r>
            <a:r>
              <a:rPr lang="en-US" sz="1800" dirty="0">
                <a:solidFill>
                  <a:srgbClr val="000000"/>
                </a:solidFill>
                <a:latin typeface="Rockwell"/>
                <a:ea typeface="Rockwell"/>
                <a:cs typeface="Rockwell"/>
                <a:sym typeface="Rockwell"/>
              </a:rPr>
              <a:t> build </a:t>
            </a:r>
            <a:r>
              <a:rPr lang="en-US" sz="1800" dirty="0" smtClean="0">
                <a:solidFill>
                  <a:srgbClr val="000000"/>
                </a:solidFill>
                <a:latin typeface="Rockwell"/>
                <a:ea typeface="Rockwell"/>
                <a:cs typeface="Rockwell"/>
                <a:sym typeface="Rockwell"/>
              </a:rPr>
              <a:t>3)</a:t>
            </a:r>
            <a:endParaRPr sz="1800" dirty="0">
              <a:latin typeface="Rockwell"/>
              <a:ea typeface="Rockwell"/>
              <a:cs typeface="Rockwell"/>
              <a:sym typeface="Rockwell"/>
            </a:endParaRPr>
          </a:p>
          <a:p>
            <a:pPr marL="0" lvl="0" indent="0" rtl="0">
              <a:lnSpc>
                <a:spcPct val="115000"/>
              </a:lnSpc>
              <a:spcBef>
                <a:spcPts val="400"/>
              </a:spcBef>
              <a:spcAft>
                <a:spcPts val="0"/>
              </a:spcAft>
              <a:buNone/>
            </a:pPr>
            <a:r>
              <a:rPr lang="en-US" sz="1800" dirty="0">
                <a:solidFill>
                  <a:srgbClr val="000000"/>
                </a:solidFill>
                <a:latin typeface="Rockwell"/>
                <a:ea typeface="Rockwell"/>
                <a:cs typeface="Rockwell"/>
                <a:sym typeface="Rockwell"/>
              </a:rPr>
              <a:t>   </a:t>
            </a:r>
            <a:r>
              <a:rPr lang="en-US" sz="1800" dirty="0" smtClean="0">
                <a:latin typeface="Rockwell"/>
                <a:ea typeface="Rockwell"/>
                <a:cs typeface="Rockwell"/>
                <a:sym typeface="Rockwell"/>
              </a:rPr>
              <a:t>- </a:t>
            </a:r>
            <a:r>
              <a:rPr lang="en-US" sz="1800" dirty="0">
                <a:latin typeface="Rockwell"/>
                <a:ea typeface="Rockwell"/>
                <a:cs typeface="Rockwell"/>
                <a:sym typeface="Rockwell"/>
              </a:rPr>
              <a:t>Adobe Experience Design (User Interface Design</a:t>
            </a:r>
            <a:r>
              <a:rPr lang="en-US" sz="1800" dirty="0" smtClean="0">
                <a:latin typeface="Rockwell"/>
                <a:ea typeface="Rockwell"/>
                <a:cs typeface="Rockwell"/>
                <a:sym typeface="Rockwell"/>
              </a:rPr>
              <a:t>)</a:t>
            </a:r>
          </a:p>
          <a:p>
            <a:pPr marL="0" lvl="0" indent="0" rtl="0">
              <a:lnSpc>
                <a:spcPct val="115000"/>
              </a:lnSpc>
              <a:spcBef>
                <a:spcPts val="400"/>
              </a:spcBef>
              <a:spcAft>
                <a:spcPts val="0"/>
              </a:spcAft>
              <a:buNone/>
            </a:pPr>
            <a:r>
              <a:rPr lang="en-US" sz="1800" dirty="0">
                <a:latin typeface="Rockwell"/>
                <a:ea typeface="Rockwell"/>
                <a:cs typeface="Rockwell"/>
                <a:sym typeface="Rockwell"/>
              </a:rPr>
              <a:t> </a:t>
            </a:r>
            <a:r>
              <a:rPr lang="en-US" sz="1800" dirty="0" smtClean="0">
                <a:latin typeface="Rockwell"/>
                <a:ea typeface="Rockwell"/>
                <a:cs typeface="Rockwell"/>
                <a:sym typeface="Rockwell"/>
              </a:rPr>
              <a:t>  - </a:t>
            </a:r>
            <a:r>
              <a:rPr lang="en-US" sz="1800" dirty="0" err="1" smtClean="0">
                <a:latin typeface="Rockwell"/>
                <a:ea typeface="Rockwell"/>
                <a:cs typeface="Rockwell"/>
                <a:sym typeface="Rockwell"/>
              </a:rPr>
              <a:t>Jetbrain</a:t>
            </a:r>
            <a:r>
              <a:rPr lang="en-US" sz="1800" dirty="0" smtClean="0">
                <a:latin typeface="Rockwell"/>
                <a:ea typeface="Rockwell"/>
                <a:cs typeface="Rockwell"/>
                <a:sym typeface="Rockwell"/>
              </a:rPr>
              <a:t> </a:t>
            </a:r>
            <a:r>
              <a:rPr lang="en-US" sz="1800" dirty="0" err="1" smtClean="0">
                <a:latin typeface="Rockwell"/>
                <a:ea typeface="Rockwell"/>
                <a:cs typeface="Rockwell"/>
                <a:sym typeface="Rockwell"/>
              </a:rPr>
              <a:t>Pycharm</a:t>
            </a:r>
            <a:r>
              <a:rPr lang="en-US" sz="1800" dirty="0" smtClean="0">
                <a:latin typeface="Rockwell"/>
                <a:ea typeface="Rockwell"/>
                <a:cs typeface="Rockwell"/>
                <a:sym typeface="Rockwell"/>
              </a:rPr>
              <a:t> Community Edition (python 3.6)</a:t>
            </a:r>
          </a:p>
          <a:p>
            <a:pPr marL="0" lvl="0" indent="0" rtl="0">
              <a:lnSpc>
                <a:spcPct val="115000"/>
              </a:lnSpc>
              <a:spcBef>
                <a:spcPts val="400"/>
              </a:spcBef>
              <a:spcAft>
                <a:spcPts val="0"/>
              </a:spcAft>
              <a:buNone/>
            </a:pPr>
            <a:r>
              <a:rPr lang="en-US" sz="1800" dirty="0">
                <a:latin typeface="Rockwell"/>
                <a:ea typeface="Rockwell"/>
                <a:cs typeface="Rockwell"/>
                <a:sym typeface="Rockwell"/>
              </a:rPr>
              <a:t> </a:t>
            </a:r>
            <a:r>
              <a:rPr lang="en-US" sz="1800" dirty="0" smtClean="0">
                <a:latin typeface="Rockwell"/>
                <a:ea typeface="Rockwell"/>
                <a:cs typeface="Rockwell"/>
                <a:sym typeface="Rockwell"/>
              </a:rPr>
              <a:t>  - </a:t>
            </a:r>
            <a:r>
              <a:rPr lang="en-US" sz="1800" dirty="0" err="1" smtClean="0">
                <a:latin typeface="Rockwell"/>
                <a:ea typeface="Rockwell"/>
                <a:cs typeface="Rockwell"/>
                <a:sym typeface="Rockwell"/>
              </a:rPr>
              <a:t>SciKit</a:t>
            </a:r>
            <a:r>
              <a:rPr lang="en-US" sz="1800" dirty="0" smtClean="0">
                <a:latin typeface="Rockwell"/>
                <a:ea typeface="Rockwell"/>
                <a:cs typeface="Rockwell"/>
                <a:sym typeface="Rockwell"/>
              </a:rPr>
              <a:t> Fuzzy Logic Library</a:t>
            </a:r>
            <a:endParaRPr sz="1800" dirty="0">
              <a:latin typeface="Rockwell"/>
              <a:ea typeface="Rockwell"/>
              <a:cs typeface="Rockwell"/>
              <a:sym typeface="Rockwell"/>
            </a:endParaRPr>
          </a:p>
          <a:p>
            <a:pPr marL="0" lvl="0" indent="0" rtl="0">
              <a:lnSpc>
                <a:spcPct val="115000"/>
              </a:lnSpc>
              <a:spcBef>
                <a:spcPts val="400"/>
              </a:spcBef>
              <a:spcAft>
                <a:spcPts val="0"/>
              </a:spcAft>
              <a:buNone/>
            </a:pPr>
            <a:r>
              <a:rPr lang="en-US" sz="1800" b="1" dirty="0">
                <a:solidFill>
                  <a:srgbClr val="000000"/>
                </a:solidFill>
                <a:latin typeface="Rockwell"/>
                <a:ea typeface="Rockwell"/>
                <a:cs typeface="Rockwell"/>
                <a:sym typeface="Rockwell"/>
              </a:rPr>
              <a:t>Testin</a:t>
            </a:r>
            <a:r>
              <a:rPr lang="en-US" sz="1800" b="1" dirty="0">
                <a:latin typeface="Rockwell"/>
                <a:ea typeface="Rockwell"/>
                <a:cs typeface="Rockwell"/>
                <a:sym typeface="Rockwell"/>
              </a:rPr>
              <a:t>g Area:</a:t>
            </a:r>
            <a:endParaRPr sz="1800" b="1" dirty="0">
              <a:latin typeface="Rockwell"/>
              <a:ea typeface="Rockwell"/>
              <a:cs typeface="Rockwell"/>
              <a:sym typeface="Rockwell"/>
            </a:endParaRPr>
          </a:p>
          <a:p>
            <a:pPr marL="0" lvl="0" indent="0" rtl="0">
              <a:lnSpc>
                <a:spcPct val="115000"/>
              </a:lnSpc>
              <a:spcBef>
                <a:spcPts val="400"/>
              </a:spcBef>
              <a:spcAft>
                <a:spcPts val="0"/>
              </a:spcAft>
              <a:buNone/>
            </a:pPr>
            <a:r>
              <a:rPr lang="en-US" sz="1800" dirty="0">
                <a:latin typeface="Rockwell"/>
                <a:ea typeface="Rockwell"/>
                <a:cs typeface="Rockwell"/>
                <a:sym typeface="Rockwell"/>
              </a:rPr>
              <a:t>   - UPM </a:t>
            </a:r>
            <a:r>
              <a:rPr lang="en-US" sz="1800" dirty="0" err="1">
                <a:latin typeface="Rockwell"/>
                <a:ea typeface="Rockwell"/>
                <a:cs typeface="Rockwell"/>
                <a:sym typeface="Rockwell"/>
              </a:rPr>
              <a:t>Serdang</a:t>
            </a:r>
            <a:r>
              <a:rPr lang="en-US" sz="1800" dirty="0">
                <a:latin typeface="Rockwell"/>
                <a:ea typeface="Rockwell"/>
                <a:cs typeface="Rockwell"/>
                <a:sym typeface="Rockwell"/>
              </a:rPr>
              <a:t> Campus </a:t>
            </a:r>
            <a:endParaRPr lang="en-US" sz="1800" dirty="0" smtClean="0">
              <a:latin typeface="Rockwell"/>
              <a:ea typeface="Rockwell"/>
              <a:cs typeface="Rockwell"/>
              <a:sym typeface="Rockwell"/>
            </a:endParaRPr>
          </a:p>
          <a:p>
            <a:pPr marL="0" lvl="0" indent="0" rtl="0">
              <a:spcBef>
                <a:spcPts val="360"/>
              </a:spcBef>
              <a:spcAft>
                <a:spcPts val="0"/>
              </a:spcAft>
              <a:buNone/>
            </a:pPr>
            <a:endParaRPr sz="1800" b="1" dirty="0">
              <a:solidFill>
                <a:srgbClr val="000000"/>
              </a:solidFill>
              <a:latin typeface="Rockwell"/>
              <a:ea typeface="Rockwell"/>
              <a:cs typeface="Rockwell"/>
              <a:sym typeface="Rockwell"/>
            </a:endParaRPr>
          </a:p>
          <a:p>
            <a:pPr marL="514350" lvl="0" indent="-387350" rtl="0">
              <a:spcBef>
                <a:spcPts val="400"/>
              </a:spcBef>
              <a:spcAft>
                <a:spcPts val="0"/>
              </a:spcAft>
              <a:buNone/>
            </a:pPr>
            <a:endParaRPr sz="2000" dirty="0">
              <a:solidFill>
                <a:srgbClr val="000000"/>
              </a:solidFill>
              <a:latin typeface="Rockwell"/>
              <a:ea typeface="Rockwell"/>
              <a:cs typeface="Rockwell"/>
              <a:sym typeface="Rockwell"/>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Custom Design">
  <a:themeElements>
    <a:clrScheme name="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554</TotalTime>
  <Words>1056</Words>
  <Application>Microsoft Office PowerPoint</Application>
  <PresentationFormat>On-screen Show (4:3)</PresentationFormat>
  <Paragraphs>231</Paragraphs>
  <Slides>52</Slides>
  <Notes>29</Notes>
  <HiddenSlides>0</HiddenSlides>
  <MMClips>2</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1</vt:i4>
      </vt:variant>
      <vt:variant>
        <vt:lpstr>Slide Titles</vt:lpstr>
      </vt:variant>
      <vt:variant>
        <vt:i4>52</vt:i4>
      </vt:variant>
    </vt:vector>
  </HeadingPairs>
  <TitlesOfParts>
    <vt:vector size="58" baseType="lpstr">
      <vt:lpstr>Book Antiqua</vt:lpstr>
      <vt:lpstr>Times New Roman</vt:lpstr>
      <vt:lpstr>Rockwell</vt:lpstr>
      <vt:lpstr>Arial</vt:lpstr>
      <vt:lpstr>Custom Design</vt:lpstr>
      <vt:lpstr>Packager Shell Object</vt:lpstr>
      <vt:lpstr>EV CAR RIDE-SHARING SYSTEM IN  UPM SERDANG CAMPUS </vt:lpstr>
      <vt:lpstr>Outline</vt:lpstr>
      <vt:lpstr>Introduction</vt:lpstr>
      <vt:lpstr>Problem Statement</vt:lpstr>
      <vt:lpstr>Aim and Objectives</vt:lpstr>
      <vt:lpstr>PowerPoint Presentation</vt:lpstr>
      <vt:lpstr>PowerPoint Presentation</vt:lpstr>
      <vt:lpstr>PowerPoint Presentation</vt:lpstr>
      <vt:lpstr>Hardware and software requirement</vt:lpstr>
      <vt:lpstr>PowerPoint Presentation</vt:lpstr>
      <vt:lpstr>Software Development</vt:lpstr>
      <vt:lpstr>Application Requirements</vt:lpstr>
      <vt:lpstr>Use Case Diagram</vt:lpstr>
      <vt:lpstr>Use Case Diagram (cont)</vt:lpstr>
      <vt:lpstr>Flowchart of system</vt:lpstr>
      <vt:lpstr>ER Diagram</vt:lpstr>
      <vt:lpstr>PROJECT PLANNING</vt:lpstr>
      <vt:lpstr>Gantt Chart </vt:lpstr>
      <vt:lpstr>Gantt Chart (cont)</vt:lpstr>
      <vt:lpstr>Gantt Chart (cont)</vt:lpstr>
      <vt:lpstr>Task Breakdown</vt:lpstr>
      <vt:lpstr>RESULT</vt:lpstr>
      <vt:lpstr>UI Design</vt:lpstr>
      <vt:lpstr>Main Activity</vt:lpstr>
      <vt:lpstr>Login Activity</vt:lpstr>
      <vt:lpstr>SignUp Activity</vt:lpstr>
      <vt:lpstr>Home Activity</vt:lpstr>
      <vt:lpstr>Maps Activity</vt:lpstr>
      <vt:lpstr>Maps Activity (cont)</vt:lpstr>
      <vt:lpstr>Maps Activity (cont)</vt:lpstr>
      <vt:lpstr>Maps Activity (cont)</vt:lpstr>
      <vt:lpstr>Book A Ride Activity</vt:lpstr>
      <vt:lpstr>Google Maps API V2</vt:lpstr>
      <vt:lpstr>Firebase console</vt:lpstr>
      <vt:lpstr>Get Location and Speed details</vt:lpstr>
      <vt:lpstr>Get Location and Speed details</vt:lpstr>
      <vt:lpstr>Prediction of Station Level Demand using Fuzzy Logic</vt:lpstr>
      <vt:lpstr>PowerPoint Presentation</vt:lpstr>
      <vt:lpstr>15 Station Location</vt:lpstr>
      <vt:lpstr>Station Location (cont)</vt:lpstr>
      <vt:lpstr>Population Membership Function</vt:lpstr>
      <vt:lpstr>Population Membership Function</vt:lpstr>
      <vt:lpstr>Time Membership Function</vt:lpstr>
      <vt:lpstr>Fuzzy Logic Output</vt:lpstr>
      <vt:lpstr>Fuzzy Rules</vt:lpstr>
      <vt:lpstr>RESULT</vt:lpstr>
      <vt:lpstr>Range of inputs</vt:lpstr>
      <vt:lpstr>Inputs to the System (example)</vt:lpstr>
      <vt:lpstr>Defuzzified Result</vt:lpstr>
      <vt:lpstr>References</vt:lpstr>
      <vt:lpstr>References (cont)</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EV CAR RIDE-SHARING SYSTEM IN  UPM SERDANG CAMPUS</dc:title>
  <dc:creator>choo hong yee</dc:creator>
  <cp:lastModifiedBy>choo hong yee</cp:lastModifiedBy>
  <cp:revision>25</cp:revision>
  <dcterms:modified xsi:type="dcterms:W3CDTF">2018-04-12T17:25:45Z</dcterms:modified>
</cp:coreProperties>
</file>